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3"/>
  </p:notesMasterIdLst>
  <p:sldIdLst>
    <p:sldId id="261" r:id="rId2"/>
  </p:sldIdLst>
  <p:sldSz cx="30275213" cy="4280376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F54"/>
    <a:srgbClr val="69931E"/>
    <a:srgbClr val="83B725"/>
    <a:srgbClr val="E0F2C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6" autoAdjust="0"/>
    <p:restoredTop sz="96374" autoAdjust="0"/>
  </p:normalViewPr>
  <p:slideViewPr>
    <p:cSldViewPr snapToGrid="0">
      <p:cViewPr>
        <p:scale>
          <a:sx n="33" d="100"/>
          <a:sy n="33" d="100"/>
        </p:scale>
        <p:origin x="972" y="-2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6C3A-F398-416F-BE7E-2A4407901BD4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5A886-21D0-411E-A9F7-75D8F6825E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23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5A886-21D0-411E-A9F7-75D8F6825E4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21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09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7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78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hteck 110"/>
          <p:cNvSpPr/>
          <p:nvPr userDrawn="1"/>
        </p:nvSpPr>
        <p:spPr>
          <a:xfrm>
            <a:off x="0" y="21532645"/>
            <a:ext cx="30274813" cy="1341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-2" y="20791253"/>
            <a:ext cx="30276000" cy="861774"/>
          </a:xfrm>
          <a:prstGeom prst="rect">
            <a:avLst/>
          </a:prstGeom>
          <a:solidFill>
            <a:srgbClr val="83B725"/>
          </a:solidFill>
        </p:spPr>
        <p:txBody>
          <a:bodyPr wrap="square" rtlCol="0" anchor="ctr">
            <a:spAutoFit/>
          </a:bodyPr>
          <a:lstStyle/>
          <a:p>
            <a:pPr marL="1620000"/>
            <a:endParaRPr lang="de-DE" sz="5000" b="1" dirty="0">
              <a:solidFill>
                <a:schemeClr val="bg1"/>
              </a:solidFill>
            </a:endParaRPr>
          </a:p>
        </p:txBody>
      </p:sp>
      <p:sp>
        <p:nvSpPr>
          <p:cNvPr id="112" name="Rechteck 111"/>
          <p:cNvSpPr/>
          <p:nvPr userDrawn="1"/>
        </p:nvSpPr>
        <p:spPr>
          <a:xfrm>
            <a:off x="0" y="36063833"/>
            <a:ext cx="30275213" cy="3143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 userDrawn="1"/>
        </p:nvSpPr>
        <p:spPr>
          <a:xfrm>
            <a:off x="0" y="0"/>
            <a:ext cx="30276000" cy="58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-1187" y="39878000"/>
            <a:ext cx="30276000" cy="292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0A7C3CE-04B6-4A9C-B698-58299BD50AF5}"/>
              </a:ext>
            </a:extLst>
          </p:cNvPr>
          <p:cNvGrpSpPr/>
          <p:nvPr userDrawn="1"/>
        </p:nvGrpSpPr>
        <p:grpSpPr>
          <a:xfrm>
            <a:off x="3542435" y="40548881"/>
            <a:ext cx="23190343" cy="1584000"/>
            <a:chOff x="2802049" y="39948254"/>
            <a:chExt cx="23190343" cy="1584000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49" y="39948254"/>
              <a:ext cx="9818018" cy="15840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536268A-215E-4DA4-900E-A27480AD0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5545" y="39948254"/>
              <a:ext cx="3167999" cy="158400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B39D2E5-A8DA-4406-BAD5-57D9342707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90"/>
            <a:stretch/>
          </p:blipFill>
          <p:spPr>
            <a:xfrm>
              <a:off x="18099023" y="39948254"/>
              <a:ext cx="7893369" cy="1584000"/>
            </a:xfrm>
            <a:prstGeom prst="rect">
              <a:avLst/>
            </a:prstGeom>
          </p:spPr>
        </p:pic>
      </p:grpSp>
      <p:sp>
        <p:nvSpPr>
          <p:cNvPr id="25" name="Textfeld 24"/>
          <p:cNvSpPr txBox="1"/>
          <p:nvPr userDrawn="1"/>
        </p:nvSpPr>
        <p:spPr>
          <a:xfrm>
            <a:off x="0" y="35407459"/>
            <a:ext cx="30276000" cy="861774"/>
          </a:xfrm>
          <a:prstGeom prst="rect">
            <a:avLst/>
          </a:prstGeom>
          <a:solidFill>
            <a:srgbClr val="83B725"/>
          </a:solidFill>
        </p:spPr>
        <p:txBody>
          <a:bodyPr wrap="square" rtlCol="0" anchor="ctr">
            <a:spAutoFit/>
          </a:bodyPr>
          <a:lstStyle/>
          <a:p>
            <a:pPr marL="1620000"/>
            <a:endParaRPr lang="de-DE" sz="5000" b="1" dirty="0">
              <a:solidFill>
                <a:schemeClr val="bg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9A4E53B-89C8-4892-BAD0-A1321C93E9EB}"/>
              </a:ext>
            </a:extLst>
          </p:cNvPr>
          <p:cNvSpPr/>
          <p:nvPr userDrawn="1"/>
        </p:nvSpPr>
        <p:spPr>
          <a:xfrm>
            <a:off x="0" y="6125300"/>
            <a:ext cx="28620000" cy="108000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-1186" y="7133299"/>
            <a:ext cx="30276000" cy="13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ECCA9B8-1CDD-4550-88DC-50037252E400}"/>
              </a:ext>
            </a:extLst>
          </p:cNvPr>
          <p:cNvSpPr txBox="1"/>
          <p:nvPr userDrawn="1"/>
        </p:nvSpPr>
        <p:spPr>
          <a:xfrm>
            <a:off x="0" y="6271526"/>
            <a:ext cx="30276000" cy="861774"/>
          </a:xfrm>
          <a:prstGeom prst="rect">
            <a:avLst/>
          </a:prstGeom>
          <a:solidFill>
            <a:srgbClr val="83B725"/>
          </a:solidFill>
        </p:spPr>
        <p:txBody>
          <a:bodyPr wrap="square" rtlCol="0" anchor="ctr">
            <a:spAutoFit/>
          </a:bodyPr>
          <a:lstStyle/>
          <a:p>
            <a:pPr marL="1620000"/>
            <a:endParaRPr lang="de-DE" sz="5000" b="1" dirty="0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25144AB-A915-4704-9F82-5E8B55781B42}"/>
              </a:ext>
            </a:extLst>
          </p:cNvPr>
          <p:cNvSpPr txBox="1"/>
          <p:nvPr userDrawn="1"/>
        </p:nvSpPr>
        <p:spPr>
          <a:xfrm>
            <a:off x="0" y="4040658"/>
            <a:ext cx="30276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620000"/>
            <a:r>
              <a:rPr lang="de-DE" sz="5000" dirty="0">
                <a:solidFill>
                  <a:schemeClr val="tx1"/>
                </a:solidFill>
              </a:rPr>
              <a:t>Prof.</a:t>
            </a:r>
            <a:r>
              <a:rPr lang="de-DE" sz="5000" baseline="0" dirty="0">
                <a:solidFill>
                  <a:schemeClr val="tx1"/>
                </a:solidFill>
              </a:rPr>
              <a:t> Dr.-Ing. Prof. h.c. Dirk Biermann, Dr.-Ing. Jannis Saelzer</a:t>
            </a:r>
            <a:endParaRPr lang="de-DE" sz="50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E867F19-A5E0-4103-A2B4-86406AB63635}"/>
              </a:ext>
            </a:extLst>
          </p:cNvPr>
          <p:cNvSpPr txBox="1"/>
          <p:nvPr userDrawn="1"/>
        </p:nvSpPr>
        <p:spPr>
          <a:xfrm>
            <a:off x="1636713" y="1076704"/>
            <a:ext cx="177111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rial Rounded MT Bold" panose="020F0704030504030204" pitchFamily="34" charset="0"/>
              </a:rPr>
              <a:t>TP 3: Experimentelle Analyse von Werkzeugzuständen unter Berücksichtigung des Kühlschmierstoffeinflusses</a:t>
            </a: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182" y="667657"/>
            <a:ext cx="3921010" cy="4699251"/>
          </a:xfrm>
          <a:prstGeom prst="rect">
            <a:avLst/>
          </a:prstGeom>
        </p:spPr>
      </p:pic>
      <p:sp>
        <p:nvSpPr>
          <p:cNvPr id="23" name="Rechteck 22"/>
          <p:cNvSpPr/>
          <p:nvPr userDrawn="1"/>
        </p:nvSpPr>
        <p:spPr>
          <a:xfrm>
            <a:off x="26127769" y="1401412"/>
            <a:ext cx="39051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600" dirty="0" smtClean="0">
                <a:solidFill>
                  <a:srgbClr val="7F7F7F"/>
                </a:solidFill>
                <a:latin typeface="Arial Rounded MT Bold" panose="020F0704030504030204" pitchFamily="34" charset="0"/>
              </a:rPr>
              <a:t>FOR </a:t>
            </a:r>
            <a:r>
              <a:rPr lang="de-DE" sz="9600" dirty="0">
                <a:solidFill>
                  <a:srgbClr val="7F7F7F"/>
                </a:solidFill>
                <a:latin typeface="Arial Rounded MT Bold" panose="020F0704030504030204" pitchFamily="34" charset="0"/>
              </a:rPr>
              <a:t>5888</a:t>
            </a:r>
            <a:endParaRPr lang="en-US" sz="9600" dirty="0">
              <a:solidFill>
                <a:srgbClr val="7F7F7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820800" y="6271527"/>
            <a:ext cx="5920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Eigene Vorarbeiten</a:t>
            </a:r>
            <a:endParaRPr lang="de-DE" sz="5000" b="1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feld 26"/>
          <p:cNvSpPr txBox="1"/>
          <p:nvPr userDrawn="1"/>
        </p:nvSpPr>
        <p:spPr>
          <a:xfrm>
            <a:off x="820800" y="20791253"/>
            <a:ext cx="5920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Methoden</a:t>
            </a:r>
            <a:endParaRPr lang="de-DE" sz="5000" b="1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feld 28"/>
          <p:cNvSpPr txBox="1"/>
          <p:nvPr userDrawn="1"/>
        </p:nvSpPr>
        <p:spPr>
          <a:xfrm>
            <a:off x="820800" y="35392953"/>
            <a:ext cx="5920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Ausblick Phase II</a:t>
            </a:r>
            <a:endParaRPr lang="de-DE" sz="5000" b="1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7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3" r:id="rId2"/>
    <p:sldLayoutId id="2147483796" r:id="rId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5pPr>
      <a:lvl6pPr marL="1513743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6pPr>
      <a:lvl7pPr marL="3027487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7pPr>
      <a:lvl8pPr marL="4541230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8pPr>
      <a:lvl9pPr marL="6054974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9pPr>
    </p:titleStyle>
    <p:bodyStyle>
      <a:lvl1pPr marL="1135308" indent="-113530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13743" indent="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None/>
        <a:defRPr sz="5297">
          <a:solidFill>
            <a:schemeClr val="tx1"/>
          </a:solidFill>
          <a:latin typeface="+mn-lt"/>
        </a:defRPr>
      </a:lvl2pPr>
      <a:lvl3pPr marL="3784359" indent="-75687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4635">
          <a:solidFill>
            <a:schemeClr val="tx1"/>
          </a:solidFill>
          <a:latin typeface="+mn-lt"/>
        </a:defRPr>
      </a:lvl3pPr>
      <a:lvl4pPr marL="5298102" indent="-75687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4635">
          <a:solidFill>
            <a:schemeClr val="tx1"/>
          </a:solidFill>
          <a:latin typeface="+mn-lt"/>
        </a:defRPr>
      </a:lvl4pPr>
      <a:lvl5pPr marL="6811846" indent="-75687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4635">
          <a:solidFill>
            <a:schemeClr val="tx1"/>
          </a:solidFill>
          <a:latin typeface="+mn-lt"/>
        </a:defRPr>
      </a:lvl5pPr>
      <a:lvl6pPr marL="8325589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6pPr>
      <a:lvl7pPr marL="9839333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7pPr>
      <a:lvl8pPr marL="11353076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8pPr>
      <a:lvl9pPr marL="12866820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685">
          <p15:clr>
            <a:srgbClr val="F26B43"/>
          </p15:clr>
        </p15:guide>
        <p15:guide id="2" pos="1031">
          <p15:clr>
            <a:srgbClr val="F26B43"/>
          </p15:clr>
        </p15:guide>
        <p15:guide id="3" pos="18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20.tiff"/><Relationship Id="rId28" Type="http://schemas.openxmlformats.org/officeDocument/2006/relationships/image" Target="../media/image25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emf"/><Relationship Id="rId22" Type="http://schemas.microsoft.com/office/2007/relationships/hdphoto" Target="../media/hdphoto5.wdp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C0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feld 178">
            <a:extLst>
              <a:ext uri="{FF2B5EF4-FFF2-40B4-BE49-F238E27FC236}">
                <a16:creationId xmlns:a16="http://schemas.microsoft.com/office/drawing/2014/main" id="{E94952B6-F802-4C6A-BBAE-C0CB12B84EE7}"/>
              </a:ext>
            </a:extLst>
          </p:cNvPr>
          <p:cNvSpPr txBox="1"/>
          <p:nvPr/>
        </p:nvSpPr>
        <p:spPr bwMode="auto">
          <a:xfrm>
            <a:off x="10359973" y="21837600"/>
            <a:ext cx="9298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4400" b="1" dirty="0">
                <a:solidFill>
                  <a:prstClr val="black"/>
                </a:solidFill>
              </a:rPr>
              <a:t>Spanbildungssimulationen</a:t>
            </a:r>
          </a:p>
        </p:txBody>
      </p:sp>
      <p:sp>
        <p:nvSpPr>
          <p:cNvPr id="181" name="Textfeld 180">
            <a:extLst>
              <a:ext uri="{FF2B5EF4-FFF2-40B4-BE49-F238E27FC236}">
                <a16:creationId xmlns:a16="http://schemas.microsoft.com/office/drawing/2014/main" id="{0A76A997-C592-443C-BE9B-8E22F6BE56D4}"/>
              </a:ext>
            </a:extLst>
          </p:cNvPr>
          <p:cNvSpPr txBox="1"/>
          <p:nvPr/>
        </p:nvSpPr>
        <p:spPr bwMode="auto">
          <a:xfrm>
            <a:off x="1173521" y="21837600"/>
            <a:ext cx="8542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4400" b="1" dirty="0">
                <a:solidFill>
                  <a:prstClr val="black"/>
                </a:solidFill>
              </a:rPr>
              <a:t>Charakterisierungsmethoden</a:t>
            </a:r>
          </a:p>
        </p:txBody>
      </p:sp>
      <p:sp>
        <p:nvSpPr>
          <p:cNvPr id="182" name="Textfeld 181">
            <a:extLst>
              <a:ext uri="{FF2B5EF4-FFF2-40B4-BE49-F238E27FC236}">
                <a16:creationId xmlns:a16="http://schemas.microsoft.com/office/drawing/2014/main" id="{BBCD2068-CBC9-4143-B980-C529956E5A97}"/>
              </a:ext>
            </a:extLst>
          </p:cNvPr>
          <p:cNvSpPr txBox="1"/>
          <p:nvPr/>
        </p:nvSpPr>
        <p:spPr bwMode="auto">
          <a:xfrm>
            <a:off x="20197350" y="21837599"/>
            <a:ext cx="9518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4400" b="1" dirty="0">
                <a:solidFill>
                  <a:prstClr val="black"/>
                </a:solidFill>
              </a:rPr>
              <a:t>Softsensorentwicklung</a:t>
            </a:r>
          </a:p>
        </p:txBody>
      </p:sp>
      <p:sp>
        <p:nvSpPr>
          <p:cNvPr id="213" name="Textfeld 212">
            <a:extLst>
              <a:ext uri="{FF2B5EF4-FFF2-40B4-BE49-F238E27FC236}">
                <a16:creationId xmlns:a16="http://schemas.microsoft.com/office/drawing/2014/main" id="{4C136C88-C2B6-413C-B418-6EC173EDB97B}"/>
              </a:ext>
            </a:extLst>
          </p:cNvPr>
          <p:cNvSpPr txBox="1"/>
          <p:nvPr/>
        </p:nvSpPr>
        <p:spPr bwMode="auto">
          <a:xfrm>
            <a:off x="820800" y="22995268"/>
            <a:ext cx="9247853" cy="743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3600" u="sng" dirty="0">
                <a:solidFill>
                  <a:prstClr val="black"/>
                </a:solidFill>
              </a:rPr>
              <a:t>Faseroptische </a:t>
            </a:r>
            <a:r>
              <a:rPr lang="de-DE" sz="3600" u="sng" dirty="0" err="1">
                <a:solidFill>
                  <a:prstClr val="black"/>
                </a:solidFill>
              </a:rPr>
              <a:t>Quotientenpyrometrie</a:t>
            </a:r>
            <a:endParaRPr lang="de-DE" sz="3600" u="sng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solidFill>
                  <a:prstClr val="black"/>
                </a:solidFill>
              </a:rPr>
              <a:t>Übertragung von grober Auflösung auf feine Auflösung durch prozessinformierte Datenbasis</a:t>
            </a: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  <a:buClr>
                <a:srgbClr val="84B819"/>
              </a:buClr>
              <a:defRPr/>
            </a:pPr>
            <a:endParaRPr lang="de-DE" sz="3600" u="sng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3600" u="sng" dirty="0">
                <a:solidFill>
                  <a:prstClr val="black"/>
                </a:solidFill>
              </a:rPr>
              <a:t>Effiziente Verschleißcharakterisierung</a:t>
            </a:r>
          </a:p>
        </p:txBody>
      </p:sp>
      <p:cxnSp>
        <p:nvCxnSpPr>
          <p:cNvPr id="214" name="Gerader Verbinder 213">
            <a:extLst>
              <a:ext uri="{FF2B5EF4-FFF2-40B4-BE49-F238E27FC236}">
                <a16:creationId xmlns:a16="http://schemas.microsoft.com/office/drawing/2014/main" id="{E7B1C1FC-CD1D-4339-AD3C-9EA3E84995C8}"/>
              </a:ext>
            </a:extLst>
          </p:cNvPr>
          <p:cNvCxnSpPr>
            <a:cxnSpLocks/>
          </p:cNvCxnSpPr>
          <p:nvPr/>
        </p:nvCxnSpPr>
        <p:spPr>
          <a:xfrm flipH="1">
            <a:off x="10230624" y="21837599"/>
            <a:ext cx="0" cy="128952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feld 216">
            <a:extLst>
              <a:ext uri="{FF2B5EF4-FFF2-40B4-BE49-F238E27FC236}">
                <a16:creationId xmlns:a16="http://schemas.microsoft.com/office/drawing/2014/main" id="{4F857DC6-5DB5-480C-B0FD-3AC2441D042D}"/>
              </a:ext>
            </a:extLst>
          </p:cNvPr>
          <p:cNvSpPr txBox="1"/>
          <p:nvPr/>
        </p:nvSpPr>
        <p:spPr>
          <a:xfrm>
            <a:off x="10230624" y="23002644"/>
            <a:ext cx="6254231" cy="646331"/>
          </a:xfrm>
          <a:prstGeom prst="rect">
            <a:avLst/>
          </a:prstGeom>
          <a:noFill/>
        </p:spPr>
        <p:txBody>
          <a:bodyPr wrap="none" lIns="180000" rIns="180000" rtlCol="0">
            <a:spAutoFit/>
          </a:bodyPr>
          <a:lstStyle/>
          <a:p>
            <a:r>
              <a:rPr lang="de-DE" sz="3600" u="sng" dirty="0"/>
              <a:t>Rechenzeiteffiziente Modelle</a:t>
            </a:r>
          </a:p>
        </p:txBody>
      </p:sp>
      <p:sp>
        <p:nvSpPr>
          <p:cNvPr id="218" name="Textfeld 217">
            <a:extLst>
              <a:ext uri="{FF2B5EF4-FFF2-40B4-BE49-F238E27FC236}">
                <a16:creationId xmlns:a16="http://schemas.microsoft.com/office/drawing/2014/main" id="{00277E75-C51B-424E-BC12-D7D4B58C159C}"/>
              </a:ext>
            </a:extLst>
          </p:cNvPr>
          <p:cNvSpPr txBox="1"/>
          <p:nvPr/>
        </p:nvSpPr>
        <p:spPr bwMode="auto">
          <a:xfrm>
            <a:off x="10230624" y="23715981"/>
            <a:ext cx="9557067" cy="3493264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solidFill>
                  <a:prstClr val="black"/>
                </a:solidFill>
              </a:rPr>
              <a:t>Entwicklung leistungsstarker und hochaufgelöster numerischer Modelle</a:t>
            </a: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solidFill>
                  <a:prstClr val="black"/>
                </a:solidFill>
              </a:rPr>
              <a:t>Ableitung rechenzeiteffizienter und robuster Modelle durch analytisch-empirische und datengetriebene Ansätze</a:t>
            </a:r>
          </a:p>
        </p:txBody>
      </p:sp>
      <p:sp>
        <p:nvSpPr>
          <p:cNvPr id="219" name="Textfeld 218">
            <a:extLst>
              <a:ext uri="{FF2B5EF4-FFF2-40B4-BE49-F238E27FC236}">
                <a16:creationId xmlns:a16="http://schemas.microsoft.com/office/drawing/2014/main" id="{BD69D631-D0D3-4CDE-8FE7-DCD8E420D03B}"/>
              </a:ext>
            </a:extLst>
          </p:cNvPr>
          <p:cNvSpPr txBox="1"/>
          <p:nvPr/>
        </p:nvSpPr>
        <p:spPr>
          <a:xfrm>
            <a:off x="10230624" y="30243984"/>
            <a:ext cx="3287393" cy="646331"/>
          </a:xfrm>
          <a:prstGeom prst="rect">
            <a:avLst/>
          </a:prstGeom>
          <a:noFill/>
        </p:spPr>
        <p:txBody>
          <a:bodyPr wrap="none" lIns="180000" rIns="180000" rtlCol="0">
            <a:spAutoFit/>
          </a:bodyPr>
          <a:lstStyle/>
          <a:p>
            <a:r>
              <a:rPr lang="de-DE" sz="3600" u="sng" dirty="0"/>
              <a:t>Modelltransfer</a:t>
            </a:r>
          </a:p>
        </p:txBody>
      </p:sp>
      <p:cxnSp>
        <p:nvCxnSpPr>
          <p:cNvPr id="221" name="Gerader Verbinder 220">
            <a:extLst>
              <a:ext uri="{FF2B5EF4-FFF2-40B4-BE49-F238E27FC236}">
                <a16:creationId xmlns:a16="http://schemas.microsoft.com/office/drawing/2014/main" id="{E84A9662-048B-4E29-AEFF-730710DF9510}"/>
              </a:ext>
            </a:extLst>
          </p:cNvPr>
          <p:cNvCxnSpPr>
            <a:cxnSpLocks/>
          </p:cNvCxnSpPr>
          <p:nvPr/>
        </p:nvCxnSpPr>
        <p:spPr>
          <a:xfrm flipH="1">
            <a:off x="19787693" y="21837599"/>
            <a:ext cx="0" cy="128952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feld 243">
            <a:extLst>
              <a:ext uri="{FF2B5EF4-FFF2-40B4-BE49-F238E27FC236}">
                <a16:creationId xmlns:a16="http://schemas.microsoft.com/office/drawing/2014/main" id="{53040A74-F530-46EE-97B8-99D7247E6E50}"/>
              </a:ext>
            </a:extLst>
          </p:cNvPr>
          <p:cNvSpPr txBox="1"/>
          <p:nvPr/>
        </p:nvSpPr>
        <p:spPr bwMode="auto">
          <a:xfrm>
            <a:off x="820799" y="36603252"/>
            <a:ext cx="28631849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92BF54"/>
              </a:buClr>
              <a:buFont typeface="Arial" panose="020B0604020202020204" pitchFamily="34" charset="0"/>
              <a:buChar char="•"/>
            </a:pPr>
            <a:r>
              <a:rPr lang="de-DE" sz="4400" dirty="0" smtClean="0"/>
              <a:t>Analyse </a:t>
            </a:r>
            <a:r>
              <a:rPr lang="de-DE" sz="4400" dirty="0"/>
              <a:t>des wechselseitigen Einflusses von Werkzeugverschleiß und </a:t>
            </a:r>
            <a:r>
              <a:rPr lang="de-DE" sz="4400" dirty="0" smtClean="0"/>
              <a:t>Dynamik</a:t>
            </a:r>
            <a:endParaRPr lang="en-US" sz="4400" dirty="0"/>
          </a:p>
          <a:p>
            <a:pPr marL="571500" indent="-571500">
              <a:lnSpc>
                <a:spcPct val="150000"/>
              </a:lnSpc>
              <a:buClr>
                <a:srgbClr val="92BF54"/>
              </a:buClr>
              <a:buFont typeface="Arial" panose="020B0604020202020204" pitchFamily="34" charset="0"/>
              <a:buChar char="•"/>
            </a:pPr>
            <a:r>
              <a:rPr lang="de-DE" sz="4400" dirty="0" smtClean="0"/>
              <a:t>Berücksichtigung </a:t>
            </a:r>
            <a:r>
              <a:rPr lang="de-DE" sz="4400" dirty="0"/>
              <a:t>von Chargenschwankungen der Werkzeuge auf den </a:t>
            </a:r>
            <a:r>
              <a:rPr lang="de-DE" sz="4400" dirty="0" smtClean="0"/>
              <a:t>Prozess</a:t>
            </a:r>
            <a:endParaRPr lang="en-US" sz="4400" dirty="0"/>
          </a:p>
        </p:txBody>
      </p:sp>
      <p:pic>
        <p:nvPicPr>
          <p:cNvPr id="245" name="Grafik 244" descr="Ein Bild, das Himmel, Maschine, Bautechnik, draußen enthält.&#10;&#10;Automatisch generierte Beschreibung">
            <a:extLst>
              <a:ext uri="{FF2B5EF4-FFF2-40B4-BE49-F238E27FC236}">
                <a16:creationId xmlns:a16="http://schemas.microsoft.com/office/drawing/2014/main" id="{4C414DAC-DD53-4EB4-A997-74DB6034F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9028" r="18331" b="18465"/>
          <a:stretch/>
        </p:blipFill>
        <p:spPr>
          <a:xfrm>
            <a:off x="1851779" y="25418509"/>
            <a:ext cx="6916869" cy="4128365"/>
          </a:xfrm>
          <a:prstGeom prst="rect">
            <a:avLst/>
          </a:prstGeom>
        </p:spPr>
      </p:pic>
      <p:cxnSp>
        <p:nvCxnSpPr>
          <p:cNvPr id="246" name="Gerade Verbindung mit Pfeil 245">
            <a:extLst>
              <a:ext uri="{FF2B5EF4-FFF2-40B4-BE49-F238E27FC236}">
                <a16:creationId xmlns:a16="http://schemas.microsoft.com/office/drawing/2014/main" id="{FBF48E6A-DADB-486C-B6B2-FBEA99CA9AC1}"/>
              </a:ext>
            </a:extLst>
          </p:cNvPr>
          <p:cNvCxnSpPr>
            <a:cxnSpLocks/>
            <a:stCxn id="251" idx="2"/>
          </p:cNvCxnSpPr>
          <p:nvPr/>
        </p:nvCxnSpPr>
        <p:spPr>
          <a:xfrm flipH="1">
            <a:off x="5633040" y="26799815"/>
            <a:ext cx="599710" cy="1054107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Gerade Verbindung mit Pfeil 246">
            <a:extLst>
              <a:ext uri="{FF2B5EF4-FFF2-40B4-BE49-F238E27FC236}">
                <a16:creationId xmlns:a16="http://schemas.microsoft.com/office/drawing/2014/main" id="{F9BC0CBC-CC48-46BE-9148-BF84955C7A22}"/>
              </a:ext>
            </a:extLst>
          </p:cNvPr>
          <p:cNvCxnSpPr>
            <a:cxnSpLocks/>
          </p:cNvCxnSpPr>
          <p:nvPr/>
        </p:nvCxnSpPr>
        <p:spPr>
          <a:xfrm flipH="1">
            <a:off x="6693795" y="27478838"/>
            <a:ext cx="367694" cy="86256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feld 247">
            <a:extLst>
              <a:ext uri="{FF2B5EF4-FFF2-40B4-BE49-F238E27FC236}">
                <a16:creationId xmlns:a16="http://schemas.microsoft.com/office/drawing/2014/main" id="{70B070DC-F8FC-4F6E-AEDA-7C9BF616C8AF}"/>
              </a:ext>
            </a:extLst>
          </p:cNvPr>
          <p:cNvSpPr txBox="1"/>
          <p:nvPr/>
        </p:nvSpPr>
        <p:spPr>
          <a:xfrm>
            <a:off x="814694" y="27373791"/>
            <a:ext cx="268374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Induktivschalter</a:t>
            </a:r>
          </a:p>
        </p:txBody>
      </p:sp>
      <p:sp>
        <p:nvSpPr>
          <p:cNvPr id="249" name="Textfeld 248">
            <a:extLst>
              <a:ext uri="{FF2B5EF4-FFF2-40B4-BE49-F238E27FC236}">
                <a16:creationId xmlns:a16="http://schemas.microsoft.com/office/drawing/2014/main" id="{62FF6089-3FB7-468F-B795-4EFEF7AC97BA}"/>
              </a:ext>
            </a:extLst>
          </p:cNvPr>
          <p:cNvSpPr txBox="1"/>
          <p:nvPr/>
        </p:nvSpPr>
        <p:spPr>
          <a:xfrm>
            <a:off x="2393303" y="26447862"/>
            <a:ext cx="220284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KSS-Leitung</a:t>
            </a:r>
          </a:p>
        </p:txBody>
      </p:sp>
      <p:cxnSp>
        <p:nvCxnSpPr>
          <p:cNvPr id="250" name="Gerade Verbindung mit Pfeil 249">
            <a:extLst>
              <a:ext uri="{FF2B5EF4-FFF2-40B4-BE49-F238E27FC236}">
                <a16:creationId xmlns:a16="http://schemas.microsoft.com/office/drawing/2014/main" id="{6D630147-0A27-4194-91E7-93C71AE6BD47}"/>
              </a:ext>
            </a:extLst>
          </p:cNvPr>
          <p:cNvCxnSpPr>
            <a:cxnSpLocks/>
          </p:cNvCxnSpPr>
          <p:nvPr/>
        </p:nvCxnSpPr>
        <p:spPr>
          <a:xfrm>
            <a:off x="3874245" y="26950250"/>
            <a:ext cx="1424318" cy="528588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feld 250">
            <a:extLst>
              <a:ext uri="{FF2B5EF4-FFF2-40B4-BE49-F238E27FC236}">
                <a16:creationId xmlns:a16="http://schemas.microsoft.com/office/drawing/2014/main" id="{05485784-E35F-4E89-864B-583A5DB64491}"/>
              </a:ext>
            </a:extLst>
          </p:cNvPr>
          <p:cNvSpPr txBox="1"/>
          <p:nvPr/>
        </p:nvSpPr>
        <p:spPr>
          <a:xfrm>
            <a:off x="5070412" y="26319684"/>
            <a:ext cx="232467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Sperrluftdüse</a:t>
            </a:r>
          </a:p>
        </p:txBody>
      </p:sp>
      <p:sp>
        <p:nvSpPr>
          <p:cNvPr id="252" name="Textfeld 251">
            <a:extLst>
              <a:ext uri="{FF2B5EF4-FFF2-40B4-BE49-F238E27FC236}">
                <a16:creationId xmlns:a16="http://schemas.microsoft.com/office/drawing/2014/main" id="{CBD70092-530E-43CB-A079-4690AA9D6A7C}"/>
              </a:ext>
            </a:extLst>
          </p:cNvPr>
          <p:cNvSpPr txBox="1"/>
          <p:nvPr/>
        </p:nvSpPr>
        <p:spPr>
          <a:xfrm rot="1056741">
            <a:off x="7156786" y="27125369"/>
            <a:ext cx="106413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Ventil</a:t>
            </a:r>
          </a:p>
        </p:txBody>
      </p:sp>
      <p:cxnSp>
        <p:nvCxnSpPr>
          <p:cNvPr id="253" name="Gerade Verbindung mit Pfeil 252">
            <a:extLst>
              <a:ext uri="{FF2B5EF4-FFF2-40B4-BE49-F238E27FC236}">
                <a16:creationId xmlns:a16="http://schemas.microsoft.com/office/drawing/2014/main" id="{BC96E078-2907-4FE2-BA49-346DF5567891}"/>
              </a:ext>
            </a:extLst>
          </p:cNvPr>
          <p:cNvCxnSpPr>
            <a:cxnSpLocks/>
          </p:cNvCxnSpPr>
          <p:nvPr/>
        </p:nvCxnSpPr>
        <p:spPr>
          <a:xfrm>
            <a:off x="3485938" y="27620249"/>
            <a:ext cx="779890" cy="434762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Gerade Verbindung mit Pfeil 253">
            <a:extLst>
              <a:ext uri="{FF2B5EF4-FFF2-40B4-BE49-F238E27FC236}">
                <a16:creationId xmlns:a16="http://schemas.microsoft.com/office/drawing/2014/main" id="{182F1DBB-9CAA-4E91-8660-70652DD443B1}"/>
              </a:ext>
            </a:extLst>
          </p:cNvPr>
          <p:cNvCxnSpPr>
            <a:cxnSpLocks/>
          </p:cNvCxnSpPr>
          <p:nvPr/>
        </p:nvCxnSpPr>
        <p:spPr>
          <a:xfrm flipV="1">
            <a:off x="4708868" y="29171503"/>
            <a:ext cx="238227" cy="187685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feld 254">
            <a:extLst>
              <a:ext uri="{FF2B5EF4-FFF2-40B4-BE49-F238E27FC236}">
                <a16:creationId xmlns:a16="http://schemas.microsoft.com/office/drawing/2014/main" id="{D3E36385-90C8-4EB5-9A68-021BEE92037B}"/>
              </a:ext>
            </a:extLst>
          </p:cNvPr>
          <p:cNvSpPr txBox="1"/>
          <p:nvPr/>
        </p:nvSpPr>
        <p:spPr>
          <a:xfrm>
            <a:off x="2047288" y="29042399"/>
            <a:ext cx="263514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 err="1">
                <a:solidFill>
                  <a:schemeClr val="bg1"/>
                </a:solidFill>
              </a:rPr>
              <a:t>Triggerbohrung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56" name="Textfeld 255">
            <a:extLst>
              <a:ext uri="{FF2B5EF4-FFF2-40B4-BE49-F238E27FC236}">
                <a16:creationId xmlns:a16="http://schemas.microsoft.com/office/drawing/2014/main" id="{27052CC2-E3F7-4DB4-B578-B372CA1C3C9D}"/>
              </a:ext>
            </a:extLst>
          </p:cNvPr>
          <p:cNvSpPr txBox="1"/>
          <p:nvPr/>
        </p:nvSpPr>
        <p:spPr>
          <a:xfrm>
            <a:off x="7546819" y="25409114"/>
            <a:ext cx="172354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Druckluft-</a:t>
            </a:r>
          </a:p>
          <a:p>
            <a:r>
              <a:rPr lang="de-DE" dirty="0" err="1"/>
              <a:t>leitungen</a:t>
            </a:r>
            <a:endParaRPr lang="de-DE" dirty="0"/>
          </a:p>
        </p:txBody>
      </p:sp>
      <p:cxnSp>
        <p:nvCxnSpPr>
          <p:cNvPr id="257" name="Gerade Verbindung mit Pfeil 256">
            <a:extLst>
              <a:ext uri="{FF2B5EF4-FFF2-40B4-BE49-F238E27FC236}">
                <a16:creationId xmlns:a16="http://schemas.microsoft.com/office/drawing/2014/main" id="{54A5841B-3829-4C43-90B1-1194F79ACA6F}"/>
              </a:ext>
            </a:extLst>
          </p:cNvPr>
          <p:cNvCxnSpPr>
            <a:cxnSpLocks/>
          </p:cNvCxnSpPr>
          <p:nvPr/>
        </p:nvCxnSpPr>
        <p:spPr>
          <a:xfrm>
            <a:off x="7805974" y="26206875"/>
            <a:ext cx="147787" cy="767842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Gerade Verbindung mit Pfeil 257">
            <a:extLst>
              <a:ext uri="{FF2B5EF4-FFF2-40B4-BE49-F238E27FC236}">
                <a16:creationId xmlns:a16="http://schemas.microsoft.com/office/drawing/2014/main" id="{897AC93A-6540-4661-8CBE-05A1D4D4A371}"/>
              </a:ext>
            </a:extLst>
          </p:cNvPr>
          <p:cNvCxnSpPr>
            <a:cxnSpLocks/>
          </p:cNvCxnSpPr>
          <p:nvPr/>
        </p:nvCxnSpPr>
        <p:spPr>
          <a:xfrm flipV="1">
            <a:off x="8218356" y="27837630"/>
            <a:ext cx="326019" cy="415073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feld 258">
            <a:extLst>
              <a:ext uri="{FF2B5EF4-FFF2-40B4-BE49-F238E27FC236}">
                <a16:creationId xmlns:a16="http://schemas.microsoft.com/office/drawing/2014/main" id="{8DCD2BCC-AD75-4609-9904-4058E10B48DC}"/>
              </a:ext>
            </a:extLst>
          </p:cNvPr>
          <p:cNvSpPr txBox="1"/>
          <p:nvPr/>
        </p:nvSpPr>
        <p:spPr>
          <a:xfrm>
            <a:off x="2338904" y="25659690"/>
            <a:ext cx="244490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Dynamometer</a:t>
            </a:r>
          </a:p>
        </p:txBody>
      </p:sp>
      <p:cxnSp>
        <p:nvCxnSpPr>
          <p:cNvPr id="260" name="Gerade Verbindung mit Pfeil 259">
            <a:extLst>
              <a:ext uri="{FF2B5EF4-FFF2-40B4-BE49-F238E27FC236}">
                <a16:creationId xmlns:a16="http://schemas.microsoft.com/office/drawing/2014/main" id="{67AE78AF-CF6B-44E9-B665-623478567ACC}"/>
              </a:ext>
            </a:extLst>
          </p:cNvPr>
          <p:cNvCxnSpPr>
            <a:cxnSpLocks/>
          </p:cNvCxnSpPr>
          <p:nvPr/>
        </p:nvCxnSpPr>
        <p:spPr>
          <a:xfrm>
            <a:off x="4670045" y="26160325"/>
            <a:ext cx="200972" cy="349469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extfeld 260">
            <a:extLst>
              <a:ext uri="{FF2B5EF4-FFF2-40B4-BE49-F238E27FC236}">
                <a16:creationId xmlns:a16="http://schemas.microsoft.com/office/drawing/2014/main" id="{D57ADA3B-0CCF-4846-96D8-362EDEBC3F10}"/>
              </a:ext>
            </a:extLst>
          </p:cNvPr>
          <p:cNvSpPr txBox="1"/>
          <p:nvPr/>
        </p:nvSpPr>
        <p:spPr>
          <a:xfrm>
            <a:off x="6870899" y="29051360"/>
            <a:ext cx="185493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Werkstück</a:t>
            </a:r>
          </a:p>
        </p:txBody>
      </p:sp>
      <p:cxnSp>
        <p:nvCxnSpPr>
          <p:cNvPr id="262" name="Gerade Verbindung mit Pfeil 261">
            <a:extLst>
              <a:ext uri="{FF2B5EF4-FFF2-40B4-BE49-F238E27FC236}">
                <a16:creationId xmlns:a16="http://schemas.microsoft.com/office/drawing/2014/main" id="{330524F9-C08A-4E6D-8683-AFA2A64CBF36}"/>
              </a:ext>
            </a:extLst>
          </p:cNvPr>
          <p:cNvCxnSpPr>
            <a:cxnSpLocks/>
            <a:stCxn id="261" idx="1"/>
          </p:cNvCxnSpPr>
          <p:nvPr/>
        </p:nvCxnSpPr>
        <p:spPr>
          <a:xfrm flipH="1" flipV="1">
            <a:off x="5446435" y="28930644"/>
            <a:ext cx="1424464" cy="360782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Gerade Verbindung mit Pfeil 262">
            <a:extLst>
              <a:ext uri="{FF2B5EF4-FFF2-40B4-BE49-F238E27FC236}">
                <a16:creationId xmlns:a16="http://schemas.microsoft.com/office/drawing/2014/main" id="{5D277513-739C-4F15-A845-2C9621ED76E7}"/>
              </a:ext>
            </a:extLst>
          </p:cNvPr>
          <p:cNvCxnSpPr>
            <a:cxnSpLocks/>
            <a:stCxn id="264" idx="3"/>
          </p:cNvCxnSpPr>
          <p:nvPr/>
        </p:nvCxnSpPr>
        <p:spPr>
          <a:xfrm flipV="1">
            <a:off x="4392751" y="28072782"/>
            <a:ext cx="701746" cy="506796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feld 263">
            <a:extLst>
              <a:ext uri="{FF2B5EF4-FFF2-40B4-BE49-F238E27FC236}">
                <a16:creationId xmlns:a16="http://schemas.microsoft.com/office/drawing/2014/main" id="{C223A2D9-3154-42C6-9112-295429D71D56}"/>
              </a:ext>
            </a:extLst>
          </p:cNvPr>
          <p:cNvSpPr txBox="1"/>
          <p:nvPr/>
        </p:nvSpPr>
        <p:spPr>
          <a:xfrm rot="20924351">
            <a:off x="2612828" y="28514989"/>
            <a:ext cx="179722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Werkzeug</a:t>
            </a:r>
          </a:p>
        </p:txBody>
      </p:sp>
      <p:cxnSp>
        <p:nvCxnSpPr>
          <p:cNvPr id="265" name="Gerade Verbindung mit Pfeil 264">
            <a:extLst>
              <a:ext uri="{FF2B5EF4-FFF2-40B4-BE49-F238E27FC236}">
                <a16:creationId xmlns:a16="http://schemas.microsoft.com/office/drawing/2014/main" id="{A10DC059-19CA-4136-8300-B09595811D8D}"/>
              </a:ext>
            </a:extLst>
          </p:cNvPr>
          <p:cNvCxnSpPr>
            <a:cxnSpLocks/>
            <a:stCxn id="266" idx="2"/>
          </p:cNvCxnSpPr>
          <p:nvPr/>
        </p:nvCxnSpPr>
        <p:spPr>
          <a:xfrm>
            <a:off x="9448334" y="27680860"/>
            <a:ext cx="117042" cy="122842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feld 265">
            <a:extLst>
              <a:ext uri="{FF2B5EF4-FFF2-40B4-BE49-F238E27FC236}">
                <a16:creationId xmlns:a16="http://schemas.microsoft.com/office/drawing/2014/main" id="{0829BD46-86B8-4E3B-AA41-CCE642A11435}"/>
              </a:ext>
            </a:extLst>
          </p:cNvPr>
          <p:cNvSpPr txBox="1"/>
          <p:nvPr/>
        </p:nvSpPr>
        <p:spPr>
          <a:xfrm>
            <a:off x="8766096" y="26812930"/>
            <a:ext cx="136447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Steuer-</a:t>
            </a:r>
          </a:p>
          <a:p>
            <a:r>
              <a:rPr lang="de-DE" dirty="0" err="1"/>
              <a:t>leitung</a:t>
            </a:r>
            <a:endParaRPr lang="de-DE" dirty="0"/>
          </a:p>
        </p:txBody>
      </p:sp>
      <p:cxnSp>
        <p:nvCxnSpPr>
          <p:cNvPr id="267" name="Gerade Verbindung mit Pfeil 266">
            <a:extLst>
              <a:ext uri="{FF2B5EF4-FFF2-40B4-BE49-F238E27FC236}">
                <a16:creationId xmlns:a16="http://schemas.microsoft.com/office/drawing/2014/main" id="{D758F047-9EE8-4033-8E5F-498DB3FE86D1}"/>
              </a:ext>
            </a:extLst>
          </p:cNvPr>
          <p:cNvCxnSpPr>
            <a:cxnSpLocks/>
          </p:cNvCxnSpPr>
          <p:nvPr/>
        </p:nvCxnSpPr>
        <p:spPr bwMode="auto">
          <a:xfrm flipV="1">
            <a:off x="4724060" y="29165976"/>
            <a:ext cx="223187" cy="191390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feld 268">
            <a:extLst>
              <a:ext uri="{FF2B5EF4-FFF2-40B4-BE49-F238E27FC236}">
                <a16:creationId xmlns:a16="http://schemas.microsoft.com/office/drawing/2014/main" id="{7D60086B-8DC6-4F96-A26C-F0DCC489B50C}"/>
              </a:ext>
            </a:extLst>
          </p:cNvPr>
          <p:cNvSpPr txBox="1"/>
          <p:nvPr/>
        </p:nvSpPr>
        <p:spPr>
          <a:xfrm>
            <a:off x="7682501" y="28287152"/>
            <a:ext cx="172354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Glasfaser</a:t>
            </a:r>
          </a:p>
        </p:txBody>
      </p:sp>
      <p:sp>
        <p:nvSpPr>
          <p:cNvPr id="268" name="Textfeld 267">
            <a:extLst>
              <a:ext uri="{FF2B5EF4-FFF2-40B4-BE49-F238E27FC236}">
                <a16:creationId xmlns:a16="http://schemas.microsoft.com/office/drawing/2014/main" id="{00916BAB-66F0-4DD4-9061-60ED31BA8A7D}"/>
              </a:ext>
            </a:extLst>
          </p:cNvPr>
          <p:cNvSpPr txBox="1"/>
          <p:nvPr/>
        </p:nvSpPr>
        <p:spPr bwMode="auto">
          <a:xfrm>
            <a:off x="1680360" y="7264801"/>
            <a:ext cx="8542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4400" b="1" dirty="0">
                <a:solidFill>
                  <a:prstClr val="black"/>
                </a:solidFill>
              </a:rPr>
              <a:t>Temperaturmessung</a:t>
            </a:r>
          </a:p>
        </p:txBody>
      </p:sp>
      <p:sp>
        <p:nvSpPr>
          <p:cNvPr id="338" name="Textfeld 337">
            <a:extLst>
              <a:ext uri="{FF2B5EF4-FFF2-40B4-BE49-F238E27FC236}">
                <a16:creationId xmlns:a16="http://schemas.microsoft.com/office/drawing/2014/main" id="{402732E0-3FFC-4795-B862-A9F4607B5DB3}"/>
              </a:ext>
            </a:extLst>
          </p:cNvPr>
          <p:cNvSpPr txBox="1"/>
          <p:nvPr/>
        </p:nvSpPr>
        <p:spPr>
          <a:xfrm rot="16200000">
            <a:off x="-519052" y="15346238"/>
            <a:ext cx="3326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Temperatur T</a:t>
            </a:r>
          </a:p>
        </p:txBody>
      </p:sp>
      <p:pic>
        <p:nvPicPr>
          <p:cNvPr id="274" name="Grafik 273">
            <a:extLst>
              <a:ext uri="{FF2B5EF4-FFF2-40B4-BE49-F238E27FC236}">
                <a16:creationId xmlns:a16="http://schemas.microsoft.com/office/drawing/2014/main" id="{34F0E346-F6EB-4EDA-86DC-0512FCE291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7" t="33379" r="29140" b="38050"/>
          <a:stretch/>
        </p:blipFill>
        <p:spPr bwMode="auto">
          <a:xfrm>
            <a:off x="820800" y="8726218"/>
            <a:ext cx="6189288" cy="406854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2449782-D072-43B7-8623-080356C26D06}"/>
              </a:ext>
            </a:extLst>
          </p:cNvPr>
          <p:cNvGrpSpPr>
            <a:grpSpLocks noChangeAspect="1"/>
          </p:cNvGrpSpPr>
          <p:nvPr/>
        </p:nvGrpSpPr>
        <p:grpSpPr>
          <a:xfrm>
            <a:off x="7940851" y="9385292"/>
            <a:ext cx="3125626" cy="3063119"/>
            <a:chOff x="10379669" y="15979194"/>
            <a:chExt cx="1285712" cy="1260000"/>
          </a:xfrm>
        </p:grpSpPr>
        <p:pic>
          <p:nvPicPr>
            <p:cNvPr id="383" name="Grafik 382">
              <a:extLst>
                <a:ext uri="{FF2B5EF4-FFF2-40B4-BE49-F238E27FC236}">
                  <a16:creationId xmlns:a16="http://schemas.microsoft.com/office/drawing/2014/main" id="{4176538A-408A-453F-BD45-60BD58A95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1" t="28064" r="24084" b="20992"/>
            <a:stretch/>
          </p:blipFill>
          <p:spPr bwMode="auto">
            <a:xfrm>
              <a:off x="10379669" y="15979194"/>
              <a:ext cx="1285712" cy="126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4" name="Trapezoid 383">
              <a:extLst>
                <a:ext uri="{FF2B5EF4-FFF2-40B4-BE49-F238E27FC236}">
                  <a16:creationId xmlns:a16="http://schemas.microsoft.com/office/drawing/2014/main" id="{611E471B-9532-422B-B8C6-8AF054935AD7}"/>
                </a:ext>
              </a:extLst>
            </p:cNvPr>
            <p:cNvSpPr/>
            <p:nvPr/>
          </p:nvSpPr>
          <p:spPr bwMode="auto">
            <a:xfrm rot="17040000">
              <a:off x="10717751" y="16419674"/>
              <a:ext cx="103634" cy="510513"/>
            </a:xfrm>
            <a:prstGeom prst="trapezoid">
              <a:avLst>
                <a:gd name="adj" fmla="val 44792"/>
              </a:avLst>
            </a:prstGeom>
            <a:solidFill>
              <a:srgbClr val="FFC000">
                <a:alpha val="50000"/>
              </a:srgbClr>
            </a:solidFill>
            <a:ln w="9525">
              <a:noFill/>
              <a:miter lim="800000"/>
            </a:ln>
          </p:spPr>
          <p:txBody>
            <a:bodyPr lIns="83431" tIns="41717" rIns="83431" bIns="41717" rtlCol="0" anchor="ctr"/>
            <a:lstStyle/>
            <a:p>
              <a:pPr algn="ctr" defTabSz="913765" eaLnBrk="0" fontAlgn="base" hangingPunct="0">
                <a:spcBef>
                  <a:spcPct val="0"/>
                </a:spcBef>
              </a:pPr>
              <a:endParaRPr lang="de-DE" sz="1400" b="1" dirty="0">
                <a:solidFill>
                  <a:srgbClr val="83B73D"/>
                </a:solidFill>
                <a:uFillTx/>
                <a:latin typeface="Akkurat LL" panose="020B0504020101010102" pitchFamily="34" charset="-126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sp>
        <p:nvSpPr>
          <p:cNvPr id="386" name="Textfeld 385">
            <a:extLst>
              <a:ext uri="{FF2B5EF4-FFF2-40B4-BE49-F238E27FC236}">
                <a16:creationId xmlns:a16="http://schemas.microsoft.com/office/drawing/2014/main" id="{BBB104D7-8BB0-4CC9-9D62-CF16AE6CCFF8}"/>
              </a:ext>
            </a:extLst>
          </p:cNvPr>
          <p:cNvSpPr txBox="1"/>
          <p:nvPr/>
        </p:nvSpPr>
        <p:spPr>
          <a:xfrm>
            <a:off x="1035137" y="10407229"/>
            <a:ext cx="138531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Spindel</a:t>
            </a:r>
          </a:p>
        </p:txBody>
      </p:sp>
      <p:cxnSp>
        <p:nvCxnSpPr>
          <p:cNvPr id="387" name="Gerade Verbindung mit Pfeil 386">
            <a:extLst>
              <a:ext uri="{FF2B5EF4-FFF2-40B4-BE49-F238E27FC236}">
                <a16:creationId xmlns:a16="http://schemas.microsoft.com/office/drawing/2014/main" id="{5E62E3E4-20AE-44BA-AB0D-CE280EC606C3}"/>
              </a:ext>
            </a:extLst>
          </p:cNvPr>
          <p:cNvCxnSpPr>
            <a:cxnSpLocks/>
          </p:cNvCxnSpPr>
          <p:nvPr/>
        </p:nvCxnSpPr>
        <p:spPr>
          <a:xfrm>
            <a:off x="2362646" y="10970195"/>
            <a:ext cx="200972" cy="349469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Textfeld 387">
            <a:extLst>
              <a:ext uri="{FF2B5EF4-FFF2-40B4-BE49-F238E27FC236}">
                <a16:creationId xmlns:a16="http://schemas.microsoft.com/office/drawing/2014/main" id="{A04D062E-8524-4552-88EC-4CA3966B8875}"/>
              </a:ext>
            </a:extLst>
          </p:cNvPr>
          <p:cNvSpPr txBox="1"/>
          <p:nvPr/>
        </p:nvSpPr>
        <p:spPr>
          <a:xfrm>
            <a:off x="967179" y="9315623"/>
            <a:ext cx="244490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de-DE" dirty="0">
                <a:solidFill>
                  <a:schemeClr val="tx1"/>
                </a:solidFill>
                <a:effectLst/>
              </a:rPr>
              <a:t>Dynamometer</a:t>
            </a:r>
          </a:p>
        </p:txBody>
      </p:sp>
      <p:cxnSp>
        <p:nvCxnSpPr>
          <p:cNvPr id="389" name="Gerade Verbindung mit Pfeil 388">
            <a:extLst>
              <a:ext uri="{FF2B5EF4-FFF2-40B4-BE49-F238E27FC236}">
                <a16:creationId xmlns:a16="http://schemas.microsoft.com/office/drawing/2014/main" id="{58D43A51-2F9C-48D0-B328-9AB8422020EC}"/>
              </a:ext>
            </a:extLst>
          </p:cNvPr>
          <p:cNvCxnSpPr>
            <a:cxnSpLocks/>
          </p:cNvCxnSpPr>
          <p:nvPr/>
        </p:nvCxnSpPr>
        <p:spPr>
          <a:xfrm>
            <a:off x="3452077" y="9751594"/>
            <a:ext cx="200972" cy="349469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" name="Textfeld 389">
            <a:extLst>
              <a:ext uri="{FF2B5EF4-FFF2-40B4-BE49-F238E27FC236}">
                <a16:creationId xmlns:a16="http://schemas.microsoft.com/office/drawing/2014/main" id="{D550D668-0BF0-4EF8-AC25-E47BB3C62D3C}"/>
              </a:ext>
            </a:extLst>
          </p:cNvPr>
          <p:cNvSpPr txBox="1"/>
          <p:nvPr/>
        </p:nvSpPr>
        <p:spPr>
          <a:xfrm>
            <a:off x="5297954" y="11467441"/>
            <a:ext cx="178446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Kollimator</a:t>
            </a:r>
          </a:p>
        </p:txBody>
      </p:sp>
      <p:cxnSp>
        <p:nvCxnSpPr>
          <p:cNvPr id="391" name="Gerade Verbindung mit Pfeil 390">
            <a:extLst>
              <a:ext uri="{FF2B5EF4-FFF2-40B4-BE49-F238E27FC236}">
                <a16:creationId xmlns:a16="http://schemas.microsoft.com/office/drawing/2014/main" id="{5F50C900-4E5B-4090-BCAD-D6C1DED47D2E}"/>
              </a:ext>
            </a:extLst>
          </p:cNvPr>
          <p:cNvCxnSpPr>
            <a:cxnSpLocks/>
          </p:cNvCxnSpPr>
          <p:nvPr/>
        </p:nvCxnSpPr>
        <p:spPr>
          <a:xfrm flipH="1" flipV="1">
            <a:off x="4864803" y="11229171"/>
            <a:ext cx="433151" cy="198664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Textfeld 391">
            <a:extLst>
              <a:ext uri="{FF2B5EF4-FFF2-40B4-BE49-F238E27FC236}">
                <a16:creationId xmlns:a16="http://schemas.microsoft.com/office/drawing/2014/main" id="{DBF291B4-2072-4ECF-8A4B-7F2B7CBD1095}"/>
              </a:ext>
            </a:extLst>
          </p:cNvPr>
          <p:cNvSpPr txBox="1"/>
          <p:nvPr/>
        </p:nvSpPr>
        <p:spPr>
          <a:xfrm>
            <a:off x="5886634" y="10819672"/>
            <a:ext cx="172354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/>
              <a:t>Glasfaser</a:t>
            </a:r>
          </a:p>
        </p:txBody>
      </p:sp>
      <p:sp>
        <p:nvSpPr>
          <p:cNvPr id="394" name="Textfeld 393">
            <a:extLst>
              <a:ext uri="{FF2B5EF4-FFF2-40B4-BE49-F238E27FC236}">
                <a16:creationId xmlns:a16="http://schemas.microsoft.com/office/drawing/2014/main" id="{F059319F-1E81-41E1-A27A-666659556771}"/>
              </a:ext>
            </a:extLst>
          </p:cNvPr>
          <p:cNvSpPr txBox="1"/>
          <p:nvPr/>
        </p:nvSpPr>
        <p:spPr>
          <a:xfrm>
            <a:off x="2602617" y="11457518"/>
            <a:ext cx="179722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effectLst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Werkzeug</a:t>
            </a:r>
          </a:p>
        </p:txBody>
      </p:sp>
      <p:cxnSp>
        <p:nvCxnSpPr>
          <p:cNvPr id="395" name="Gerade Verbindung mit Pfeil 394">
            <a:extLst>
              <a:ext uri="{FF2B5EF4-FFF2-40B4-BE49-F238E27FC236}">
                <a16:creationId xmlns:a16="http://schemas.microsoft.com/office/drawing/2014/main" id="{C1C2E31C-53B6-406A-8D1A-DCE24C652603}"/>
              </a:ext>
            </a:extLst>
          </p:cNvPr>
          <p:cNvCxnSpPr>
            <a:cxnSpLocks/>
          </p:cNvCxnSpPr>
          <p:nvPr/>
        </p:nvCxnSpPr>
        <p:spPr>
          <a:xfrm flipV="1">
            <a:off x="3526195" y="10868860"/>
            <a:ext cx="192735" cy="628333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Textfeld 395">
            <a:extLst>
              <a:ext uri="{FF2B5EF4-FFF2-40B4-BE49-F238E27FC236}">
                <a16:creationId xmlns:a16="http://schemas.microsoft.com/office/drawing/2014/main" id="{9D1B96E5-CAAE-4CCB-BF38-BC8C0B4DD2E7}"/>
              </a:ext>
            </a:extLst>
          </p:cNvPr>
          <p:cNvSpPr txBox="1"/>
          <p:nvPr/>
        </p:nvSpPr>
        <p:spPr>
          <a:xfrm>
            <a:off x="3462499" y="12211894"/>
            <a:ext cx="185493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Werkstück</a:t>
            </a:r>
          </a:p>
        </p:txBody>
      </p:sp>
      <p:cxnSp>
        <p:nvCxnSpPr>
          <p:cNvPr id="397" name="Gerade Verbindung mit Pfeil 396">
            <a:extLst>
              <a:ext uri="{FF2B5EF4-FFF2-40B4-BE49-F238E27FC236}">
                <a16:creationId xmlns:a16="http://schemas.microsoft.com/office/drawing/2014/main" id="{5CB0BA3D-0516-411F-8C18-A9C566189F93}"/>
              </a:ext>
            </a:extLst>
          </p:cNvPr>
          <p:cNvCxnSpPr>
            <a:cxnSpLocks/>
          </p:cNvCxnSpPr>
          <p:nvPr/>
        </p:nvCxnSpPr>
        <p:spPr>
          <a:xfrm flipH="1" flipV="1">
            <a:off x="3955411" y="12011850"/>
            <a:ext cx="325305" cy="236655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F7E9A3E8-7803-4ADE-94CB-B51BF2111F52}"/>
              </a:ext>
            </a:extLst>
          </p:cNvPr>
          <p:cNvSpPr/>
          <p:nvPr/>
        </p:nvSpPr>
        <p:spPr>
          <a:xfrm>
            <a:off x="3487196" y="10594207"/>
            <a:ext cx="1183052" cy="710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8" name="Textfeld 397">
            <a:extLst>
              <a:ext uri="{FF2B5EF4-FFF2-40B4-BE49-F238E27FC236}">
                <a16:creationId xmlns:a16="http://schemas.microsoft.com/office/drawing/2014/main" id="{0581563E-9327-4383-8C22-CA1B5FBBB3BE}"/>
              </a:ext>
            </a:extLst>
          </p:cNvPr>
          <p:cNvSpPr txBox="1"/>
          <p:nvPr/>
        </p:nvSpPr>
        <p:spPr>
          <a:xfrm>
            <a:off x="9527426" y="12037274"/>
            <a:ext cx="114486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Nuten</a:t>
            </a:r>
          </a:p>
        </p:txBody>
      </p:sp>
      <p:cxnSp>
        <p:nvCxnSpPr>
          <p:cNvPr id="399" name="Gerade Verbindung mit Pfeil 398">
            <a:extLst>
              <a:ext uri="{FF2B5EF4-FFF2-40B4-BE49-F238E27FC236}">
                <a16:creationId xmlns:a16="http://schemas.microsoft.com/office/drawing/2014/main" id="{53D29C47-DCA0-4827-ABC0-49579B488BCB}"/>
              </a:ext>
            </a:extLst>
          </p:cNvPr>
          <p:cNvCxnSpPr>
            <a:cxnSpLocks/>
          </p:cNvCxnSpPr>
          <p:nvPr/>
        </p:nvCxnSpPr>
        <p:spPr>
          <a:xfrm flipH="1" flipV="1">
            <a:off x="8989487" y="11969630"/>
            <a:ext cx="433151" cy="198664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Textfeld 399">
            <a:extLst>
              <a:ext uri="{FF2B5EF4-FFF2-40B4-BE49-F238E27FC236}">
                <a16:creationId xmlns:a16="http://schemas.microsoft.com/office/drawing/2014/main" id="{62B94A0B-1721-4CB8-8496-03E3EE920A0D}"/>
              </a:ext>
            </a:extLst>
          </p:cNvPr>
          <p:cNvSpPr txBox="1"/>
          <p:nvPr/>
        </p:nvSpPr>
        <p:spPr>
          <a:xfrm>
            <a:off x="10021178" y="11047541"/>
            <a:ext cx="1665841" cy="86793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280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Wärme-</a:t>
            </a:r>
          </a:p>
          <a:p>
            <a:r>
              <a:rPr lang="de-DE" dirty="0" err="1">
                <a:solidFill>
                  <a:schemeClr val="tx1"/>
                </a:solidFill>
              </a:rPr>
              <a:t>strahlung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401" name="Gerade Verbindung mit Pfeil 400">
            <a:extLst>
              <a:ext uri="{FF2B5EF4-FFF2-40B4-BE49-F238E27FC236}">
                <a16:creationId xmlns:a16="http://schemas.microsoft.com/office/drawing/2014/main" id="{2AD8E94B-23CC-4055-8865-A5BBABB6FE45}"/>
              </a:ext>
            </a:extLst>
          </p:cNvPr>
          <p:cNvCxnSpPr>
            <a:cxnSpLocks/>
          </p:cNvCxnSpPr>
          <p:nvPr/>
        </p:nvCxnSpPr>
        <p:spPr>
          <a:xfrm flipH="1" flipV="1">
            <a:off x="9349783" y="11176587"/>
            <a:ext cx="608984" cy="290644"/>
          </a:xfrm>
          <a:prstGeom prst="straightConnector1">
            <a:avLst/>
          </a:prstGeom>
          <a:ln w="412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/>
          <p:cNvGrpSpPr/>
          <p:nvPr/>
        </p:nvGrpSpPr>
        <p:grpSpPr>
          <a:xfrm>
            <a:off x="1467135" y="13147763"/>
            <a:ext cx="11144530" cy="6338118"/>
            <a:chOff x="2197214" y="13147763"/>
            <a:chExt cx="11144530" cy="6338118"/>
          </a:xfrm>
        </p:grpSpPr>
        <p:sp>
          <p:nvSpPr>
            <p:cNvPr id="277" name="Rechteck 276">
              <a:extLst>
                <a:ext uri="{FF2B5EF4-FFF2-40B4-BE49-F238E27FC236}">
                  <a16:creationId xmlns:a16="http://schemas.microsoft.com/office/drawing/2014/main" id="{CE1EFC48-32DA-4DD9-9F69-8D41853B19E5}"/>
                </a:ext>
              </a:extLst>
            </p:cNvPr>
            <p:cNvSpPr/>
            <p:nvPr/>
          </p:nvSpPr>
          <p:spPr bwMode="auto">
            <a:xfrm>
              <a:off x="3272128" y="13361200"/>
              <a:ext cx="8752591" cy="44907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</a:ln>
          </p:spPr>
          <p:txBody>
            <a:bodyPr lIns="83431" tIns="41717" rIns="83431" bIns="41717" rtlCol="0" anchor="ctr"/>
            <a:lstStyle/>
            <a:p>
              <a:pPr algn="ctr" defTabSz="913765" eaLnBrk="0" fontAlgn="base" hangingPunct="0">
                <a:spcBef>
                  <a:spcPct val="0"/>
                </a:spcBef>
              </a:pPr>
              <a:endParaRPr lang="de-DE" sz="3600" b="1" dirty="0">
                <a:solidFill>
                  <a:srgbClr val="83B73D"/>
                </a:solidFill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78" name="Line 38">
              <a:extLst>
                <a:ext uri="{FF2B5EF4-FFF2-40B4-BE49-F238E27FC236}">
                  <a16:creationId xmlns:a16="http://schemas.microsoft.com/office/drawing/2014/main" id="{046C08F2-EC0D-4D53-A55B-43A2345E87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9097" y="17859341"/>
              <a:ext cx="19506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79" name="Line 42">
              <a:extLst>
                <a:ext uri="{FF2B5EF4-FFF2-40B4-BE49-F238E27FC236}">
                  <a16:creationId xmlns:a16="http://schemas.microsoft.com/office/drawing/2014/main" id="{E27932D0-23EF-43D3-B80D-57E6495043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8072" y="17111445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80" name="Line 46">
              <a:extLst>
                <a:ext uri="{FF2B5EF4-FFF2-40B4-BE49-F238E27FC236}">
                  <a16:creationId xmlns:a16="http://schemas.microsoft.com/office/drawing/2014/main" id="{FA76E06D-3160-4D37-A24F-1AC99B6147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8072" y="16361558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81" name="Line 50">
              <a:extLst>
                <a:ext uri="{FF2B5EF4-FFF2-40B4-BE49-F238E27FC236}">
                  <a16:creationId xmlns:a16="http://schemas.microsoft.com/office/drawing/2014/main" id="{C9A02283-86DA-4467-95B5-98BCBAACF7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8072" y="15613662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82" name="Line 54">
              <a:extLst>
                <a:ext uri="{FF2B5EF4-FFF2-40B4-BE49-F238E27FC236}">
                  <a16:creationId xmlns:a16="http://schemas.microsoft.com/office/drawing/2014/main" id="{16DE1730-8626-450E-8A51-8BFC334C78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8072" y="14865763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83" name="Line 58">
              <a:extLst>
                <a:ext uri="{FF2B5EF4-FFF2-40B4-BE49-F238E27FC236}">
                  <a16:creationId xmlns:a16="http://schemas.microsoft.com/office/drawing/2014/main" id="{FB819651-C33D-4EC6-A7A8-9D8BB19D42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8072" y="14119854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84" name="Rectangle 64">
              <a:extLst>
                <a:ext uri="{FF2B5EF4-FFF2-40B4-BE49-F238E27FC236}">
                  <a16:creationId xmlns:a16="http://schemas.microsoft.com/office/drawing/2014/main" id="{72A17023-E9E3-4647-A367-53BC8CD1F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6326" y="17992539"/>
              <a:ext cx="720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0,36</a:t>
              </a:r>
            </a:p>
          </p:txBody>
        </p:sp>
        <p:sp>
          <p:nvSpPr>
            <p:cNvPr id="285" name="Rectangle 65">
              <a:extLst>
                <a:ext uri="{FF2B5EF4-FFF2-40B4-BE49-F238E27FC236}">
                  <a16:creationId xmlns:a16="http://schemas.microsoft.com/office/drawing/2014/main" id="{42B7E9CE-8FE3-456F-BB8B-C7C7F2739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2271" y="17992539"/>
              <a:ext cx="720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0,38</a:t>
              </a:r>
            </a:p>
          </p:txBody>
        </p:sp>
        <p:sp>
          <p:nvSpPr>
            <p:cNvPr id="286" name="Rectangle 66">
              <a:extLst>
                <a:ext uri="{FF2B5EF4-FFF2-40B4-BE49-F238E27FC236}">
                  <a16:creationId xmlns:a16="http://schemas.microsoft.com/office/drawing/2014/main" id="{E24AC510-99BE-486C-86E8-979A52DA1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147" y="17992539"/>
              <a:ext cx="50013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0,4</a:t>
              </a:r>
            </a:p>
          </p:txBody>
        </p:sp>
        <p:sp>
          <p:nvSpPr>
            <p:cNvPr id="287" name="Rectangle 67">
              <a:extLst>
                <a:ext uri="{FF2B5EF4-FFF2-40B4-BE49-F238E27FC236}">
                  <a16:creationId xmlns:a16="http://schemas.microsoft.com/office/drawing/2014/main" id="{7554BC01-01FA-4ADF-B9B3-A728A5DC8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4161" y="17992539"/>
              <a:ext cx="720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s</a:t>
              </a:r>
            </a:p>
          </p:txBody>
        </p:sp>
        <p:sp>
          <p:nvSpPr>
            <p:cNvPr id="288" name="Rectangle 68">
              <a:extLst>
                <a:ext uri="{FF2B5EF4-FFF2-40B4-BE49-F238E27FC236}">
                  <a16:creationId xmlns:a16="http://schemas.microsoft.com/office/drawing/2014/main" id="{FF925CC6-57E8-43F3-8476-16320B367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0106" y="17992539"/>
              <a:ext cx="720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0,44</a:t>
              </a:r>
            </a:p>
          </p:txBody>
        </p:sp>
        <p:sp>
          <p:nvSpPr>
            <p:cNvPr id="289" name="Rectangle 70">
              <a:extLst>
                <a:ext uri="{FF2B5EF4-FFF2-40B4-BE49-F238E27FC236}">
                  <a16:creationId xmlns:a16="http://schemas.microsoft.com/office/drawing/2014/main" id="{C793ABCD-D91B-47B2-8A9F-2E0676B8A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337" y="17622057"/>
              <a:ext cx="2003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0</a:t>
              </a:r>
            </a:p>
          </p:txBody>
        </p:sp>
        <p:sp>
          <p:nvSpPr>
            <p:cNvPr id="290" name="Rectangle 71">
              <a:extLst>
                <a:ext uri="{FF2B5EF4-FFF2-40B4-BE49-F238E27FC236}">
                  <a16:creationId xmlns:a16="http://schemas.microsoft.com/office/drawing/2014/main" id="{EF120B95-CDC0-49F7-A8D9-9AD10F45B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585" y="16876343"/>
              <a:ext cx="6011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200</a:t>
              </a:r>
            </a:p>
          </p:txBody>
        </p:sp>
        <p:sp>
          <p:nvSpPr>
            <p:cNvPr id="291" name="Rectangle 72">
              <a:extLst>
                <a:ext uri="{FF2B5EF4-FFF2-40B4-BE49-F238E27FC236}">
                  <a16:creationId xmlns:a16="http://schemas.microsoft.com/office/drawing/2014/main" id="{3C9E1D5A-5960-4333-AC34-4FE8F5272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585" y="16130627"/>
              <a:ext cx="6011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400</a:t>
              </a:r>
            </a:p>
          </p:txBody>
        </p:sp>
        <p:sp>
          <p:nvSpPr>
            <p:cNvPr id="292" name="Rectangle 73">
              <a:extLst>
                <a:ext uri="{FF2B5EF4-FFF2-40B4-BE49-F238E27FC236}">
                  <a16:creationId xmlns:a16="http://schemas.microsoft.com/office/drawing/2014/main" id="{F915F576-EF7D-455E-ABCB-063E0207F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587" y="15384911"/>
              <a:ext cx="6011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600</a:t>
              </a:r>
            </a:p>
          </p:txBody>
        </p:sp>
        <p:sp>
          <p:nvSpPr>
            <p:cNvPr id="293" name="Rectangle 74">
              <a:extLst>
                <a:ext uri="{FF2B5EF4-FFF2-40B4-BE49-F238E27FC236}">
                  <a16:creationId xmlns:a16="http://schemas.microsoft.com/office/drawing/2014/main" id="{5CFC8904-2298-4B61-8A4B-91688ACE1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585" y="14639195"/>
              <a:ext cx="6011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800</a:t>
              </a:r>
            </a:p>
          </p:txBody>
        </p:sp>
        <p:sp>
          <p:nvSpPr>
            <p:cNvPr id="294" name="Rectangle 75">
              <a:extLst>
                <a:ext uri="{FF2B5EF4-FFF2-40B4-BE49-F238E27FC236}">
                  <a16:creationId xmlns:a16="http://schemas.microsoft.com/office/drawing/2014/main" id="{46DC1042-1764-4917-9682-955BB750B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761" y="13893479"/>
              <a:ext cx="40395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°C</a:t>
              </a:r>
            </a:p>
          </p:txBody>
        </p:sp>
        <p:sp>
          <p:nvSpPr>
            <p:cNvPr id="295" name="Rectangle 76">
              <a:extLst>
                <a:ext uri="{FF2B5EF4-FFF2-40B4-BE49-F238E27FC236}">
                  <a16:creationId xmlns:a16="http://schemas.microsoft.com/office/drawing/2014/main" id="{CB7E6820-16BC-471A-91D3-FFD812614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214" y="13147763"/>
              <a:ext cx="80150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1200</a:t>
              </a:r>
            </a:p>
          </p:txBody>
        </p:sp>
        <p:sp>
          <p:nvSpPr>
            <p:cNvPr id="296" name="Freeform 96">
              <a:extLst>
                <a:ext uri="{FF2B5EF4-FFF2-40B4-BE49-F238E27FC236}">
                  <a16:creationId xmlns:a16="http://schemas.microsoft.com/office/drawing/2014/main" id="{6BCAD079-1261-41B1-A376-440B605B8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356" y="15597748"/>
              <a:ext cx="674542" cy="668335"/>
            </a:xfrm>
            <a:custGeom>
              <a:avLst/>
              <a:gdLst>
                <a:gd name="T0" fmla="*/ 3 w 251"/>
                <a:gd name="T1" fmla="*/ 139 h 336"/>
                <a:gd name="T2" fmla="*/ 7 w 251"/>
                <a:gd name="T3" fmla="*/ 0 h 336"/>
                <a:gd name="T4" fmla="*/ 11 w 251"/>
                <a:gd name="T5" fmla="*/ 179 h 336"/>
                <a:gd name="T6" fmla="*/ 15 w 251"/>
                <a:gd name="T7" fmla="*/ 201 h 336"/>
                <a:gd name="T8" fmla="*/ 19 w 251"/>
                <a:gd name="T9" fmla="*/ 189 h 336"/>
                <a:gd name="T10" fmla="*/ 23 w 251"/>
                <a:gd name="T11" fmla="*/ 195 h 336"/>
                <a:gd name="T12" fmla="*/ 27 w 251"/>
                <a:gd name="T13" fmla="*/ 92 h 336"/>
                <a:gd name="T14" fmla="*/ 31 w 251"/>
                <a:gd name="T15" fmla="*/ 143 h 336"/>
                <a:gd name="T16" fmla="*/ 35 w 251"/>
                <a:gd name="T17" fmla="*/ 175 h 336"/>
                <a:gd name="T18" fmla="*/ 39 w 251"/>
                <a:gd name="T19" fmla="*/ 176 h 336"/>
                <a:gd name="T20" fmla="*/ 43 w 251"/>
                <a:gd name="T21" fmla="*/ 179 h 336"/>
                <a:gd name="T22" fmla="*/ 47 w 251"/>
                <a:gd name="T23" fmla="*/ 85 h 336"/>
                <a:gd name="T24" fmla="*/ 51 w 251"/>
                <a:gd name="T25" fmla="*/ 170 h 336"/>
                <a:gd name="T26" fmla="*/ 55 w 251"/>
                <a:gd name="T27" fmla="*/ 178 h 336"/>
                <a:gd name="T28" fmla="*/ 59 w 251"/>
                <a:gd name="T29" fmla="*/ 143 h 336"/>
                <a:gd name="T30" fmla="*/ 63 w 251"/>
                <a:gd name="T31" fmla="*/ 184 h 336"/>
                <a:gd name="T32" fmla="*/ 67 w 251"/>
                <a:gd name="T33" fmla="*/ 190 h 336"/>
                <a:gd name="T34" fmla="*/ 71 w 251"/>
                <a:gd name="T35" fmla="*/ 132 h 336"/>
                <a:gd name="T36" fmla="*/ 75 w 251"/>
                <a:gd name="T37" fmla="*/ 187 h 336"/>
                <a:gd name="T38" fmla="*/ 79 w 251"/>
                <a:gd name="T39" fmla="*/ 167 h 336"/>
                <a:gd name="T40" fmla="*/ 83 w 251"/>
                <a:gd name="T41" fmla="*/ 180 h 336"/>
                <a:gd name="T42" fmla="*/ 87 w 251"/>
                <a:gd name="T43" fmla="*/ 163 h 336"/>
                <a:gd name="T44" fmla="*/ 91 w 251"/>
                <a:gd name="T45" fmla="*/ 157 h 336"/>
                <a:gd name="T46" fmla="*/ 95 w 251"/>
                <a:gd name="T47" fmla="*/ 157 h 336"/>
                <a:gd name="T48" fmla="*/ 99 w 251"/>
                <a:gd name="T49" fmla="*/ 119 h 336"/>
                <a:gd name="T50" fmla="*/ 103 w 251"/>
                <a:gd name="T51" fmla="*/ 161 h 336"/>
                <a:gd name="T52" fmla="*/ 107 w 251"/>
                <a:gd name="T53" fmla="*/ 156 h 336"/>
                <a:gd name="T54" fmla="*/ 111 w 251"/>
                <a:gd name="T55" fmla="*/ 138 h 336"/>
                <a:gd name="T56" fmla="*/ 115 w 251"/>
                <a:gd name="T57" fmla="*/ 167 h 336"/>
                <a:gd name="T58" fmla="*/ 119 w 251"/>
                <a:gd name="T59" fmla="*/ 130 h 336"/>
                <a:gd name="T60" fmla="*/ 123 w 251"/>
                <a:gd name="T61" fmla="*/ 109 h 336"/>
                <a:gd name="T62" fmla="*/ 127 w 251"/>
                <a:gd name="T63" fmla="*/ 84 h 336"/>
                <a:gd name="T64" fmla="*/ 131 w 251"/>
                <a:gd name="T65" fmla="*/ 164 h 336"/>
                <a:gd name="T66" fmla="*/ 135 w 251"/>
                <a:gd name="T67" fmla="*/ 137 h 336"/>
                <a:gd name="T68" fmla="*/ 139 w 251"/>
                <a:gd name="T69" fmla="*/ 138 h 336"/>
                <a:gd name="T70" fmla="*/ 143 w 251"/>
                <a:gd name="T71" fmla="*/ 147 h 336"/>
                <a:gd name="T72" fmla="*/ 147 w 251"/>
                <a:gd name="T73" fmla="*/ 157 h 336"/>
                <a:gd name="T74" fmla="*/ 151 w 251"/>
                <a:gd name="T75" fmla="*/ 163 h 336"/>
                <a:gd name="T76" fmla="*/ 155 w 251"/>
                <a:gd name="T77" fmla="*/ 148 h 336"/>
                <a:gd name="T78" fmla="*/ 159 w 251"/>
                <a:gd name="T79" fmla="*/ 151 h 336"/>
                <a:gd name="T80" fmla="*/ 163 w 251"/>
                <a:gd name="T81" fmla="*/ 158 h 336"/>
                <a:gd name="T82" fmla="*/ 167 w 251"/>
                <a:gd name="T83" fmla="*/ 140 h 336"/>
                <a:gd name="T84" fmla="*/ 171 w 251"/>
                <a:gd name="T85" fmla="*/ 137 h 336"/>
                <a:gd name="T86" fmla="*/ 175 w 251"/>
                <a:gd name="T87" fmla="*/ 181 h 336"/>
                <a:gd name="T88" fmla="*/ 179 w 251"/>
                <a:gd name="T89" fmla="*/ 141 h 336"/>
                <a:gd name="T90" fmla="*/ 183 w 251"/>
                <a:gd name="T91" fmla="*/ 150 h 336"/>
                <a:gd name="T92" fmla="*/ 187 w 251"/>
                <a:gd name="T93" fmla="*/ 185 h 336"/>
                <a:gd name="T94" fmla="*/ 191 w 251"/>
                <a:gd name="T95" fmla="*/ 127 h 336"/>
                <a:gd name="T96" fmla="*/ 195 w 251"/>
                <a:gd name="T97" fmla="*/ 147 h 336"/>
                <a:gd name="T98" fmla="*/ 199 w 251"/>
                <a:gd name="T99" fmla="*/ 91 h 336"/>
                <a:gd name="T100" fmla="*/ 203 w 251"/>
                <a:gd name="T101" fmla="*/ 164 h 336"/>
                <a:gd name="T102" fmla="*/ 207 w 251"/>
                <a:gd name="T103" fmla="*/ 174 h 336"/>
                <a:gd name="T104" fmla="*/ 211 w 251"/>
                <a:gd name="T105" fmla="*/ 151 h 336"/>
                <a:gd name="T106" fmla="*/ 215 w 251"/>
                <a:gd name="T107" fmla="*/ 150 h 336"/>
                <a:gd name="T108" fmla="*/ 219 w 251"/>
                <a:gd name="T109" fmla="*/ 174 h 336"/>
                <a:gd name="T110" fmla="*/ 223 w 251"/>
                <a:gd name="T111" fmla="*/ 147 h 336"/>
                <a:gd name="T112" fmla="*/ 227 w 251"/>
                <a:gd name="T113" fmla="*/ 130 h 336"/>
                <a:gd name="T114" fmla="*/ 231 w 251"/>
                <a:gd name="T115" fmla="*/ 114 h 336"/>
                <a:gd name="T116" fmla="*/ 235 w 251"/>
                <a:gd name="T117" fmla="*/ 155 h 336"/>
                <a:gd name="T118" fmla="*/ 239 w 251"/>
                <a:gd name="T119" fmla="*/ 147 h 336"/>
                <a:gd name="T120" fmla="*/ 243 w 251"/>
                <a:gd name="T121" fmla="*/ 170 h 336"/>
                <a:gd name="T122" fmla="*/ 247 w 251"/>
                <a:gd name="T123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336">
                  <a:moveTo>
                    <a:pt x="0" y="286"/>
                  </a:moveTo>
                  <a:lnTo>
                    <a:pt x="0" y="212"/>
                  </a:lnTo>
                  <a:lnTo>
                    <a:pt x="1" y="271"/>
                  </a:lnTo>
                  <a:lnTo>
                    <a:pt x="1" y="191"/>
                  </a:lnTo>
                  <a:lnTo>
                    <a:pt x="2" y="228"/>
                  </a:lnTo>
                  <a:lnTo>
                    <a:pt x="2" y="142"/>
                  </a:lnTo>
                  <a:lnTo>
                    <a:pt x="3" y="258"/>
                  </a:lnTo>
                  <a:lnTo>
                    <a:pt x="3" y="139"/>
                  </a:lnTo>
                  <a:lnTo>
                    <a:pt x="4" y="336"/>
                  </a:lnTo>
                  <a:lnTo>
                    <a:pt x="4" y="102"/>
                  </a:lnTo>
                  <a:lnTo>
                    <a:pt x="5" y="313"/>
                  </a:lnTo>
                  <a:lnTo>
                    <a:pt x="5" y="183"/>
                  </a:lnTo>
                  <a:lnTo>
                    <a:pt x="6" y="254"/>
                  </a:lnTo>
                  <a:lnTo>
                    <a:pt x="6" y="95"/>
                  </a:lnTo>
                  <a:lnTo>
                    <a:pt x="7" y="254"/>
                  </a:lnTo>
                  <a:lnTo>
                    <a:pt x="7" y="0"/>
                  </a:lnTo>
                  <a:lnTo>
                    <a:pt x="8" y="249"/>
                  </a:lnTo>
                  <a:lnTo>
                    <a:pt x="8" y="110"/>
                  </a:lnTo>
                  <a:lnTo>
                    <a:pt x="9" y="256"/>
                  </a:lnTo>
                  <a:lnTo>
                    <a:pt x="9" y="97"/>
                  </a:lnTo>
                  <a:lnTo>
                    <a:pt x="10" y="262"/>
                  </a:lnTo>
                  <a:lnTo>
                    <a:pt x="10" y="97"/>
                  </a:lnTo>
                  <a:lnTo>
                    <a:pt x="11" y="268"/>
                  </a:lnTo>
                  <a:lnTo>
                    <a:pt x="11" y="179"/>
                  </a:lnTo>
                  <a:lnTo>
                    <a:pt x="12" y="269"/>
                  </a:lnTo>
                  <a:lnTo>
                    <a:pt x="12" y="176"/>
                  </a:lnTo>
                  <a:lnTo>
                    <a:pt x="13" y="248"/>
                  </a:lnTo>
                  <a:lnTo>
                    <a:pt x="13" y="181"/>
                  </a:lnTo>
                  <a:lnTo>
                    <a:pt x="14" y="304"/>
                  </a:lnTo>
                  <a:lnTo>
                    <a:pt x="14" y="119"/>
                  </a:lnTo>
                  <a:lnTo>
                    <a:pt x="15" y="304"/>
                  </a:lnTo>
                  <a:lnTo>
                    <a:pt x="15" y="201"/>
                  </a:lnTo>
                  <a:lnTo>
                    <a:pt x="16" y="285"/>
                  </a:lnTo>
                  <a:lnTo>
                    <a:pt x="16" y="124"/>
                  </a:lnTo>
                  <a:lnTo>
                    <a:pt x="17" y="213"/>
                  </a:lnTo>
                  <a:lnTo>
                    <a:pt x="17" y="83"/>
                  </a:lnTo>
                  <a:lnTo>
                    <a:pt x="18" y="264"/>
                  </a:lnTo>
                  <a:lnTo>
                    <a:pt x="18" y="100"/>
                  </a:lnTo>
                  <a:lnTo>
                    <a:pt x="19" y="264"/>
                  </a:lnTo>
                  <a:lnTo>
                    <a:pt x="19" y="189"/>
                  </a:lnTo>
                  <a:lnTo>
                    <a:pt x="20" y="331"/>
                  </a:lnTo>
                  <a:lnTo>
                    <a:pt x="20" y="223"/>
                  </a:lnTo>
                  <a:lnTo>
                    <a:pt x="21" y="255"/>
                  </a:lnTo>
                  <a:lnTo>
                    <a:pt x="21" y="161"/>
                  </a:lnTo>
                  <a:lnTo>
                    <a:pt x="22" y="249"/>
                  </a:lnTo>
                  <a:lnTo>
                    <a:pt x="22" y="182"/>
                  </a:lnTo>
                  <a:lnTo>
                    <a:pt x="23" y="249"/>
                  </a:lnTo>
                  <a:lnTo>
                    <a:pt x="23" y="195"/>
                  </a:lnTo>
                  <a:lnTo>
                    <a:pt x="24" y="210"/>
                  </a:lnTo>
                  <a:lnTo>
                    <a:pt x="24" y="75"/>
                  </a:lnTo>
                  <a:lnTo>
                    <a:pt x="25" y="254"/>
                  </a:lnTo>
                  <a:lnTo>
                    <a:pt x="25" y="75"/>
                  </a:lnTo>
                  <a:lnTo>
                    <a:pt x="26" y="270"/>
                  </a:lnTo>
                  <a:lnTo>
                    <a:pt x="26" y="92"/>
                  </a:lnTo>
                  <a:lnTo>
                    <a:pt x="27" y="219"/>
                  </a:lnTo>
                  <a:lnTo>
                    <a:pt x="27" y="92"/>
                  </a:lnTo>
                  <a:lnTo>
                    <a:pt x="28" y="277"/>
                  </a:lnTo>
                  <a:lnTo>
                    <a:pt x="28" y="151"/>
                  </a:lnTo>
                  <a:lnTo>
                    <a:pt x="29" y="288"/>
                  </a:lnTo>
                  <a:lnTo>
                    <a:pt x="29" y="122"/>
                  </a:lnTo>
                  <a:lnTo>
                    <a:pt x="30" y="233"/>
                  </a:lnTo>
                  <a:lnTo>
                    <a:pt x="30" y="122"/>
                  </a:lnTo>
                  <a:lnTo>
                    <a:pt x="31" y="248"/>
                  </a:lnTo>
                  <a:lnTo>
                    <a:pt x="31" y="143"/>
                  </a:lnTo>
                  <a:lnTo>
                    <a:pt x="32" y="244"/>
                  </a:lnTo>
                  <a:lnTo>
                    <a:pt x="32" y="194"/>
                  </a:lnTo>
                  <a:lnTo>
                    <a:pt x="33" y="244"/>
                  </a:lnTo>
                  <a:lnTo>
                    <a:pt x="33" y="174"/>
                  </a:lnTo>
                  <a:lnTo>
                    <a:pt x="34" y="238"/>
                  </a:lnTo>
                  <a:lnTo>
                    <a:pt x="34" y="122"/>
                  </a:lnTo>
                  <a:lnTo>
                    <a:pt x="35" y="271"/>
                  </a:lnTo>
                  <a:lnTo>
                    <a:pt x="35" y="175"/>
                  </a:lnTo>
                  <a:lnTo>
                    <a:pt x="36" y="256"/>
                  </a:lnTo>
                  <a:lnTo>
                    <a:pt x="36" y="78"/>
                  </a:lnTo>
                  <a:lnTo>
                    <a:pt x="37" y="319"/>
                  </a:lnTo>
                  <a:lnTo>
                    <a:pt x="37" y="153"/>
                  </a:lnTo>
                  <a:lnTo>
                    <a:pt x="38" y="315"/>
                  </a:lnTo>
                  <a:lnTo>
                    <a:pt x="38" y="153"/>
                  </a:lnTo>
                  <a:lnTo>
                    <a:pt x="39" y="315"/>
                  </a:lnTo>
                  <a:lnTo>
                    <a:pt x="39" y="176"/>
                  </a:lnTo>
                  <a:lnTo>
                    <a:pt x="40" y="278"/>
                  </a:lnTo>
                  <a:lnTo>
                    <a:pt x="40" y="140"/>
                  </a:lnTo>
                  <a:lnTo>
                    <a:pt x="41" y="303"/>
                  </a:lnTo>
                  <a:lnTo>
                    <a:pt x="41" y="15"/>
                  </a:lnTo>
                  <a:lnTo>
                    <a:pt x="42" y="306"/>
                  </a:lnTo>
                  <a:lnTo>
                    <a:pt x="42" y="222"/>
                  </a:lnTo>
                  <a:lnTo>
                    <a:pt x="43" y="307"/>
                  </a:lnTo>
                  <a:lnTo>
                    <a:pt x="43" y="179"/>
                  </a:lnTo>
                  <a:lnTo>
                    <a:pt x="44" y="198"/>
                  </a:lnTo>
                  <a:lnTo>
                    <a:pt x="44" y="152"/>
                  </a:lnTo>
                  <a:lnTo>
                    <a:pt x="45" y="215"/>
                  </a:lnTo>
                  <a:lnTo>
                    <a:pt x="45" y="135"/>
                  </a:lnTo>
                  <a:lnTo>
                    <a:pt x="46" y="225"/>
                  </a:lnTo>
                  <a:lnTo>
                    <a:pt x="46" y="169"/>
                  </a:lnTo>
                  <a:lnTo>
                    <a:pt x="47" y="225"/>
                  </a:lnTo>
                  <a:lnTo>
                    <a:pt x="47" y="85"/>
                  </a:lnTo>
                  <a:lnTo>
                    <a:pt x="48" y="197"/>
                  </a:lnTo>
                  <a:lnTo>
                    <a:pt x="48" y="36"/>
                  </a:lnTo>
                  <a:lnTo>
                    <a:pt x="49" y="206"/>
                  </a:lnTo>
                  <a:lnTo>
                    <a:pt x="49" y="143"/>
                  </a:lnTo>
                  <a:lnTo>
                    <a:pt x="50" y="238"/>
                  </a:lnTo>
                  <a:lnTo>
                    <a:pt x="50" y="149"/>
                  </a:lnTo>
                  <a:lnTo>
                    <a:pt x="51" y="214"/>
                  </a:lnTo>
                  <a:lnTo>
                    <a:pt x="51" y="170"/>
                  </a:lnTo>
                  <a:lnTo>
                    <a:pt x="52" y="275"/>
                  </a:lnTo>
                  <a:lnTo>
                    <a:pt x="52" y="197"/>
                  </a:lnTo>
                  <a:lnTo>
                    <a:pt x="53" y="300"/>
                  </a:lnTo>
                  <a:lnTo>
                    <a:pt x="53" y="225"/>
                  </a:lnTo>
                  <a:lnTo>
                    <a:pt x="54" y="300"/>
                  </a:lnTo>
                  <a:lnTo>
                    <a:pt x="54" y="242"/>
                  </a:lnTo>
                  <a:lnTo>
                    <a:pt x="55" y="278"/>
                  </a:lnTo>
                  <a:lnTo>
                    <a:pt x="55" y="178"/>
                  </a:lnTo>
                  <a:lnTo>
                    <a:pt x="56" y="219"/>
                  </a:lnTo>
                  <a:lnTo>
                    <a:pt x="56" y="134"/>
                  </a:lnTo>
                  <a:lnTo>
                    <a:pt x="57" y="276"/>
                  </a:lnTo>
                  <a:lnTo>
                    <a:pt x="57" y="145"/>
                  </a:lnTo>
                  <a:lnTo>
                    <a:pt x="58" y="282"/>
                  </a:lnTo>
                  <a:lnTo>
                    <a:pt x="58" y="160"/>
                  </a:lnTo>
                  <a:lnTo>
                    <a:pt x="59" y="233"/>
                  </a:lnTo>
                  <a:lnTo>
                    <a:pt x="59" y="143"/>
                  </a:lnTo>
                  <a:lnTo>
                    <a:pt x="60" y="249"/>
                  </a:lnTo>
                  <a:lnTo>
                    <a:pt x="60" y="175"/>
                  </a:lnTo>
                  <a:lnTo>
                    <a:pt x="61" y="271"/>
                  </a:lnTo>
                  <a:lnTo>
                    <a:pt x="61" y="139"/>
                  </a:lnTo>
                  <a:lnTo>
                    <a:pt x="62" y="281"/>
                  </a:lnTo>
                  <a:lnTo>
                    <a:pt x="62" y="194"/>
                  </a:lnTo>
                  <a:lnTo>
                    <a:pt x="63" y="289"/>
                  </a:lnTo>
                  <a:lnTo>
                    <a:pt x="63" y="184"/>
                  </a:lnTo>
                  <a:lnTo>
                    <a:pt x="64" y="291"/>
                  </a:lnTo>
                  <a:lnTo>
                    <a:pt x="64" y="173"/>
                  </a:lnTo>
                  <a:lnTo>
                    <a:pt x="65" y="311"/>
                  </a:lnTo>
                  <a:lnTo>
                    <a:pt x="65" y="206"/>
                  </a:lnTo>
                  <a:lnTo>
                    <a:pt x="66" y="311"/>
                  </a:lnTo>
                  <a:lnTo>
                    <a:pt x="66" y="214"/>
                  </a:lnTo>
                  <a:lnTo>
                    <a:pt x="67" y="269"/>
                  </a:lnTo>
                  <a:lnTo>
                    <a:pt x="67" y="190"/>
                  </a:lnTo>
                  <a:lnTo>
                    <a:pt x="68" y="247"/>
                  </a:lnTo>
                  <a:lnTo>
                    <a:pt x="68" y="153"/>
                  </a:lnTo>
                  <a:lnTo>
                    <a:pt x="69" y="231"/>
                  </a:lnTo>
                  <a:lnTo>
                    <a:pt x="69" y="168"/>
                  </a:lnTo>
                  <a:lnTo>
                    <a:pt x="70" y="247"/>
                  </a:lnTo>
                  <a:lnTo>
                    <a:pt x="70" y="142"/>
                  </a:lnTo>
                  <a:lnTo>
                    <a:pt x="71" y="261"/>
                  </a:lnTo>
                  <a:lnTo>
                    <a:pt x="71" y="132"/>
                  </a:lnTo>
                  <a:lnTo>
                    <a:pt x="72" y="259"/>
                  </a:lnTo>
                  <a:lnTo>
                    <a:pt x="72" y="194"/>
                  </a:lnTo>
                  <a:lnTo>
                    <a:pt x="73" y="284"/>
                  </a:lnTo>
                  <a:lnTo>
                    <a:pt x="73" y="194"/>
                  </a:lnTo>
                  <a:lnTo>
                    <a:pt x="74" y="283"/>
                  </a:lnTo>
                  <a:lnTo>
                    <a:pt x="74" y="154"/>
                  </a:lnTo>
                  <a:lnTo>
                    <a:pt x="75" y="285"/>
                  </a:lnTo>
                  <a:lnTo>
                    <a:pt x="75" y="187"/>
                  </a:lnTo>
                  <a:lnTo>
                    <a:pt x="76" y="277"/>
                  </a:lnTo>
                  <a:lnTo>
                    <a:pt x="76" y="244"/>
                  </a:lnTo>
                  <a:lnTo>
                    <a:pt x="77" y="288"/>
                  </a:lnTo>
                  <a:lnTo>
                    <a:pt x="77" y="156"/>
                  </a:lnTo>
                  <a:lnTo>
                    <a:pt x="78" y="261"/>
                  </a:lnTo>
                  <a:lnTo>
                    <a:pt x="78" y="158"/>
                  </a:lnTo>
                  <a:lnTo>
                    <a:pt x="79" y="281"/>
                  </a:lnTo>
                  <a:lnTo>
                    <a:pt x="79" y="167"/>
                  </a:lnTo>
                  <a:lnTo>
                    <a:pt x="80" y="252"/>
                  </a:lnTo>
                  <a:lnTo>
                    <a:pt x="80" y="180"/>
                  </a:lnTo>
                  <a:lnTo>
                    <a:pt x="81" y="290"/>
                  </a:lnTo>
                  <a:lnTo>
                    <a:pt x="81" y="197"/>
                  </a:lnTo>
                  <a:lnTo>
                    <a:pt x="82" y="290"/>
                  </a:lnTo>
                  <a:lnTo>
                    <a:pt x="82" y="180"/>
                  </a:lnTo>
                  <a:lnTo>
                    <a:pt x="83" y="258"/>
                  </a:lnTo>
                  <a:lnTo>
                    <a:pt x="83" y="180"/>
                  </a:lnTo>
                  <a:lnTo>
                    <a:pt x="84" y="227"/>
                  </a:lnTo>
                  <a:lnTo>
                    <a:pt x="84" y="170"/>
                  </a:lnTo>
                  <a:lnTo>
                    <a:pt x="85" y="227"/>
                  </a:lnTo>
                  <a:lnTo>
                    <a:pt x="85" y="187"/>
                  </a:lnTo>
                  <a:lnTo>
                    <a:pt x="86" y="247"/>
                  </a:lnTo>
                  <a:lnTo>
                    <a:pt x="86" y="164"/>
                  </a:lnTo>
                  <a:lnTo>
                    <a:pt x="87" y="247"/>
                  </a:lnTo>
                  <a:lnTo>
                    <a:pt x="87" y="163"/>
                  </a:lnTo>
                  <a:lnTo>
                    <a:pt x="88" y="243"/>
                  </a:lnTo>
                  <a:lnTo>
                    <a:pt x="88" y="163"/>
                  </a:lnTo>
                  <a:lnTo>
                    <a:pt x="89" y="244"/>
                  </a:lnTo>
                  <a:lnTo>
                    <a:pt x="89" y="142"/>
                  </a:lnTo>
                  <a:lnTo>
                    <a:pt x="90" y="215"/>
                  </a:lnTo>
                  <a:lnTo>
                    <a:pt x="90" y="142"/>
                  </a:lnTo>
                  <a:lnTo>
                    <a:pt x="91" y="233"/>
                  </a:lnTo>
                  <a:lnTo>
                    <a:pt x="91" y="157"/>
                  </a:lnTo>
                  <a:lnTo>
                    <a:pt x="92" y="262"/>
                  </a:lnTo>
                  <a:lnTo>
                    <a:pt x="92" y="157"/>
                  </a:lnTo>
                  <a:lnTo>
                    <a:pt x="93" y="239"/>
                  </a:lnTo>
                  <a:lnTo>
                    <a:pt x="93" y="203"/>
                  </a:lnTo>
                  <a:lnTo>
                    <a:pt x="94" y="239"/>
                  </a:lnTo>
                  <a:lnTo>
                    <a:pt x="94" y="157"/>
                  </a:lnTo>
                  <a:lnTo>
                    <a:pt x="95" y="280"/>
                  </a:lnTo>
                  <a:lnTo>
                    <a:pt x="95" y="157"/>
                  </a:lnTo>
                  <a:lnTo>
                    <a:pt x="96" y="280"/>
                  </a:lnTo>
                  <a:lnTo>
                    <a:pt x="96" y="177"/>
                  </a:lnTo>
                  <a:lnTo>
                    <a:pt x="97" y="290"/>
                  </a:lnTo>
                  <a:lnTo>
                    <a:pt x="97" y="193"/>
                  </a:lnTo>
                  <a:lnTo>
                    <a:pt x="98" y="320"/>
                  </a:lnTo>
                  <a:lnTo>
                    <a:pt x="98" y="220"/>
                  </a:lnTo>
                  <a:lnTo>
                    <a:pt x="99" y="250"/>
                  </a:lnTo>
                  <a:lnTo>
                    <a:pt x="99" y="119"/>
                  </a:lnTo>
                  <a:lnTo>
                    <a:pt x="100" y="218"/>
                  </a:lnTo>
                  <a:lnTo>
                    <a:pt x="100" y="160"/>
                  </a:lnTo>
                  <a:lnTo>
                    <a:pt x="101" y="218"/>
                  </a:lnTo>
                  <a:lnTo>
                    <a:pt x="101" y="147"/>
                  </a:lnTo>
                  <a:lnTo>
                    <a:pt x="102" y="198"/>
                  </a:lnTo>
                  <a:lnTo>
                    <a:pt x="102" y="161"/>
                  </a:lnTo>
                  <a:lnTo>
                    <a:pt x="103" y="242"/>
                  </a:lnTo>
                  <a:lnTo>
                    <a:pt x="103" y="161"/>
                  </a:lnTo>
                  <a:lnTo>
                    <a:pt x="104" y="297"/>
                  </a:lnTo>
                  <a:lnTo>
                    <a:pt x="104" y="177"/>
                  </a:lnTo>
                  <a:lnTo>
                    <a:pt x="105" y="278"/>
                  </a:lnTo>
                  <a:lnTo>
                    <a:pt x="105" y="168"/>
                  </a:lnTo>
                  <a:lnTo>
                    <a:pt x="106" y="275"/>
                  </a:lnTo>
                  <a:lnTo>
                    <a:pt x="106" y="181"/>
                  </a:lnTo>
                  <a:lnTo>
                    <a:pt x="107" y="240"/>
                  </a:lnTo>
                  <a:lnTo>
                    <a:pt x="107" y="156"/>
                  </a:lnTo>
                  <a:lnTo>
                    <a:pt x="108" y="240"/>
                  </a:lnTo>
                  <a:lnTo>
                    <a:pt x="108" y="127"/>
                  </a:lnTo>
                  <a:lnTo>
                    <a:pt x="109" y="177"/>
                  </a:lnTo>
                  <a:lnTo>
                    <a:pt x="109" y="127"/>
                  </a:lnTo>
                  <a:lnTo>
                    <a:pt x="110" y="244"/>
                  </a:lnTo>
                  <a:lnTo>
                    <a:pt x="110" y="167"/>
                  </a:lnTo>
                  <a:lnTo>
                    <a:pt x="111" y="234"/>
                  </a:lnTo>
                  <a:lnTo>
                    <a:pt x="111" y="138"/>
                  </a:lnTo>
                  <a:lnTo>
                    <a:pt x="112" y="252"/>
                  </a:lnTo>
                  <a:lnTo>
                    <a:pt x="112" y="188"/>
                  </a:lnTo>
                  <a:lnTo>
                    <a:pt x="113" y="255"/>
                  </a:lnTo>
                  <a:lnTo>
                    <a:pt x="113" y="175"/>
                  </a:lnTo>
                  <a:lnTo>
                    <a:pt x="114" y="224"/>
                  </a:lnTo>
                  <a:lnTo>
                    <a:pt x="114" y="175"/>
                  </a:lnTo>
                  <a:lnTo>
                    <a:pt x="115" y="245"/>
                  </a:lnTo>
                  <a:lnTo>
                    <a:pt x="115" y="167"/>
                  </a:lnTo>
                  <a:lnTo>
                    <a:pt x="116" y="246"/>
                  </a:lnTo>
                  <a:lnTo>
                    <a:pt x="116" y="169"/>
                  </a:lnTo>
                  <a:lnTo>
                    <a:pt x="117" y="267"/>
                  </a:lnTo>
                  <a:lnTo>
                    <a:pt x="117" y="158"/>
                  </a:lnTo>
                  <a:lnTo>
                    <a:pt x="118" y="267"/>
                  </a:lnTo>
                  <a:lnTo>
                    <a:pt x="118" y="201"/>
                  </a:lnTo>
                  <a:lnTo>
                    <a:pt x="119" y="230"/>
                  </a:lnTo>
                  <a:lnTo>
                    <a:pt x="119" y="130"/>
                  </a:lnTo>
                  <a:lnTo>
                    <a:pt x="120" y="229"/>
                  </a:lnTo>
                  <a:lnTo>
                    <a:pt x="120" y="159"/>
                  </a:lnTo>
                  <a:lnTo>
                    <a:pt x="121" y="235"/>
                  </a:lnTo>
                  <a:lnTo>
                    <a:pt x="121" y="149"/>
                  </a:lnTo>
                  <a:lnTo>
                    <a:pt x="122" y="230"/>
                  </a:lnTo>
                  <a:lnTo>
                    <a:pt x="122" y="119"/>
                  </a:lnTo>
                  <a:lnTo>
                    <a:pt x="123" y="227"/>
                  </a:lnTo>
                  <a:lnTo>
                    <a:pt x="123" y="109"/>
                  </a:lnTo>
                  <a:lnTo>
                    <a:pt x="124" y="232"/>
                  </a:lnTo>
                  <a:lnTo>
                    <a:pt x="124" y="148"/>
                  </a:lnTo>
                  <a:lnTo>
                    <a:pt x="125" y="229"/>
                  </a:lnTo>
                  <a:lnTo>
                    <a:pt x="125" y="151"/>
                  </a:lnTo>
                  <a:lnTo>
                    <a:pt x="126" y="238"/>
                  </a:lnTo>
                  <a:lnTo>
                    <a:pt x="126" y="84"/>
                  </a:lnTo>
                  <a:lnTo>
                    <a:pt x="127" y="225"/>
                  </a:lnTo>
                  <a:lnTo>
                    <a:pt x="127" y="84"/>
                  </a:lnTo>
                  <a:lnTo>
                    <a:pt x="128" y="235"/>
                  </a:lnTo>
                  <a:lnTo>
                    <a:pt x="128" y="105"/>
                  </a:lnTo>
                  <a:lnTo>
                    <a:pt x="129" y="235"/>
                  </a:lnTo>
                  <a:lnTo>
                    <a:pt x="129" y="181"/>
                  </a:lnTo>
                  <a:lnTo>
                    <a:pt x="130" y="232"/>
                  </a:lnTo>
                  <a:lnTo>
                    <a:pt x="130" y="164"/>
                  </a:lnTo>
                  <a:lnTo>
                    <a:pt x="131" y="226"/>
                  </a:lnTo>
                  <a:lnTo>
                    <a:pt x="131" y="164"/>
                  </a:lnTo>
                  <a:lnTo>
                    <a:pt x="132" y="244"/>
                  </a:lnTo>
                  <a:lnTo>
                    <a:pt x="132" y="152"/>
                  </a:lnTo>
                  <a:lnTo>
                    <a:pt x="133" y="213"/>
                  </a:lnTo>
                  <a:lnTo>
                    <a:pt x="133" y="120"/>
                  </a:lnTo>
                  <a:lnTo>
                    <a:pt x="134" y="220"/>
                  </a:lnTo>
                  <a:lnTo>
                    <a:pt x="134" y="155"/>
                  </a:lnTo>
                  <a:lnTo>
                    <a:pt x="135" y="221"/>
                  </a:lnTo>
                  <a:lnTo>
                    <a:pt x="135" y="137"/>
                  </a:lnTo>
                  <a:lnTo>
                    <a:pt x="136" y="242"/>
                  </a:lnTo>
                  <a:lnTo>
                    <a:pt x="136" y="181"/>
                  </a:lnTo>
                  <a:lnTo>
                    <a:pt x="137" y="242"/>
                  </a:lnTo>
                  <a:lnTo>
                    <a:pt x="137" y="196"/>
                  </a:lnTo>
                  <a:lnTo>
                    <a:pt x="138" y="231"/>
                  </a:lnTo>
                  <a:lnTo>
                    <a:pt x="138" y="138"/>
                  </a:lnTo>
                  <a:lnTo>
                    <a:pt x="139" y="200"/>
                  </a:lnTo>
                  <a:lnTo>
                    <a:pt x="139" y="138"/>
                  </a:lnTo>
                  <a:lnTo>
                    <a:pt x="140" y="225"/>
                  </a:lnTo>
                  <a:lnTo>
                    <a:pt x="140" y="154"/>
                  </a:lnTo>
                  <a:lnTo>
                    <a:pt x="141" y="233"/>
                  </a:lnTo>
                  <a:lnTo>
                    <a:pt x="141" y="154"/>
                  </a:lnTo>
                  <a:lnTo>
                    <a:pt x="142" y="246"/>
                  </a:lnTo>
                  <a:lnTo>
                    <a:pt x="142" y="161"/>
                  </a:lnTo>
                  <a:lnTo>
                    <a:pt x="143" y="246"/>
                  </a:lnTo>
                  <a:lnTo>
                    <a:pt x="143" y="147"/>
                  </a:lnTo>
                  <a:lnTo>
                    <a:pt x="144" y="252"/>
                  </a:lnTo>
                  <a:lnTo>
                    <a:pt x="144" y="147"/>
                  </a:lnTo>
                  <a:lnTo>
                    <a:pt x="145" y="252"/>
                  </a:lnTo>
                  <a:lnTo>
                    <a:pt x="145" y="174"/>
                  </a:lnTo>
                  <a:lnTo>
                    <a:pt x="146" y="227"/>
                  </a:lnTo>
                  <a:lnTo>
                    <a:pt x="146" y="192"/>
                  </a:lnTo>
                  <a:lnTo>
                    <a:pt x="147" y="227"/>
                  </a:lnTo>
                  <a:lnTo>
                    <a:pt x="147" y="157"/>
                  </a:lnTo>
                  <a:lnTo>
                    <a:pt x="148" y="237"/>
                  </a:lnTo>
                  <a:lnTo>
                    <a:pt x="148" y="157"/>
                  </a:lnTo>
                  <a:lnTo>
                    <a:pt x="149" y="234"/>
                  </a:lnTo>
                  <a:lnTo>
                    <a:pt x="149" y="161"/>
                  </a:lnTo>
                  <a:lnTo>
                    <a:pt x="150" y="247"/>
                  </a:lnTo>
                  <a:lnTo>
                    <a:pt x="150" y="161"/>
                  </a:lnTo>
                  <a:lnTo>
                    <a:pt x="151" y="220"/>
                  </a:lnTo>
                  <a:lnTo>
                    <a:pt x="151" y="163"/>
                  </a:lnTo>
                  <a:lnTo>
                    <a:pt x="152" y="232"/>
                  </a:lnTo>
                  <a:lnTo>
                    <a:pt x="152" y="139"/>
                  </a:lnTo>
                  <a:lnTo>
                    <a:pt x="153" y="220"/>
                  </a:lnTo>
                  <a:lnTo>
                    <a:pt x="153" y="130"/>
                  </a:lnTo>
                  <a:lnTo>
                    <a:pt x="154" y="246"/>
                  </a:lnTo>
                  <a:lnTo>
                    <a:pt x="154" y="152"/>
                  </a:lnTo>
                  <a:lnTo>
                    <a:pt x="155" y="207"/>
                  </a:lnTo>
                  <a:lnTo>
                    <a:pt x="155" y="148"/>
                  </a:lnTo>
                  <a:lnTo>
                    <a:pt x="156" y="229"/>
                  </a:lnTo>
                  <a:lnTo>
                    <a:pt x="156" y="159"/>
                  </a:lnTo>
                  <a:lnTo>
                    <a:pt x="157" y="229"/>
                  </a:lnTo>
                  <a:lnTo>
                    <a:pt x="157" y="161"/>
                  </a:lnTo>
                  <a:lnTo>
                    <a:pt x="158" y="239"/>
                  </a:lnTo>
                  <a:lnTo>
                    <a:pt x="158" y="164"/>
                  </a:lnTo>
                  <a:lnTo>
                    <a:pt x="159" y="239"/>
                  </a:lnTo>
                  <a:lnTo>
                    <a:pt x="159" y="151"/>
                  </a:lnTo>
                  <a:lnTo>
                    <a:pt x="160" y="228"/>
                  </a:lnTo>
                  <a:lnTo>
                    <a:pt x="160" y="165"/>
                  </a:lnTo>
                  <a:lnTo>
                    <a:pt x="161" y="258"/>
                  </a:lnTo>
                  <a:lnTo>
                    <a:pt x="161" y="146"/>
                  </a:lnTo>
                  <a:lnTo>
                    <a:pt x="162" y="258"/>
                  </a:lnTo>
                  <a:lnTo>
                    <a:pt x="162" y="149"/>
                  </a:lnTo>
                  <a:lnTo>
                    <a:pt x="163" y="223"/>
                  </a:lnTo>
                  <a:lnTo>
                    <a:pt x="163" y="158"/>
                  </a:lnTo>
                  <a:lnTo>
                    <a:pt x="164" y="224"/>
                  </a:lnTo>
                  <a:lnTo>
                    <a:pt x="164" y="166"/>
                  </a:lnTo>
                  <a:lnTo>
                    <a:pt x="165" y="215"/>
                  </a:lnTo>
                  <a:lnTo>
                    <a:pt x="165" y="122"/>
                  </a:lnTo>
                  <a:lnTo>
                    <a:pt x="166" y="229"/>
                  </a:lnTo>
                  <a:lnTo>
                    <a:pt x="166" y="167"/>
                  </a:lnTo>
                  <a:lnTo>
                    <a:pt x="167" y="221"/>
                  </a:lnTo>
                  <a:lnTo>
                    <a:pt x="167" y="140"/>
                  </a:lnTo>
                  <a:lnTo>
                    <a:pt x="168" y="221"/>
                  </a:lnTo>
                  <a:lnTo>
                    <a:pt x="168" y="176"/>
                  </a:lnTo>
                  <a:lnTo>
                    <a:pt x="169" y="255"/>
                  </a:lnTo>
                  <a:lnTo>
                    <a:pt x="169" y="175"/>
                  </a:lnTo>
                  <a:lnTo>
                    <a:pt x="170" y="255"/>
                  </a:lnTo>
                  <a:lnTo>
                    <a:pt x="170" y="137"/>
                  </a:lnTo>
                  <a:lnTo>
                    <a:pt x="171" y="216"/>
                  </a:lnTo>
                  <a:lnTo>
                    <a:pt x="171" y="137"/>
                  </a:lnTo>
                  <a:lnTo>
                    <a:pt x="172" y="216"/>
                  </a:lnTo>
                  <a:lnTo>
                    <a:pt x="172" y="151"/>
                  </a:lnTo>
                  <a:lnTo>
                    <a:pt x="173" y="212"/>
                  </a:lnTo>
                  <a:lnTo>
                    <a:pt x="173" y="138"/>
                  </a:lnTo>
                  <a:lnTo>
                    <a:pt x="174" y="209"/>
                  </a:lnTo>
                  <a:lnTo>
                    <a:pt x="174" y="138"/>
                  </a:lnTo>
                  <a:lnTo>
                    <a:pt x="175" y="218"/>
                  </a:lnTo>
                  <a:lnTo>
                    <a:pt x="175" y="181"/>
                  </a:lnTo>
                  <a:lnTo>
                    <a:pt x="176" y="218"/>
                  </a:lnTo>
                  <a:lnTo>
                    <a:pt x="176" y="155"/>
                  </a:lnTo>
                  <a:lnTo>
                    <a:pt x="177" y="222"/>
                  </a:lnTo>
                  <a:lnTo>
                    <a:pt x="177" y="155"/>
                  </a:lnTo>
                  <a:lnTo>
                    <a:pt x="178" y="222"/>
                  </a:lnTo>
                  <a:lnTo>
                    <a:pt x="178" y="161"/>
                  </a:lnTo>
                  <a:lnTo>
                    <a:pt x="179" y="209"/>
                  </a:lnTo>
                  <a:lnTo>
                    <a:pt x="179" y="141"/>
                  </a:lnTo>
                  <a:lnTo>
                    <a:pt x="180" y="217"/>
                  </a:lnTo>
                  <a:lnTo>
                    <a:pt x="180" y="164"/>
                  </a:lnTo>
                  <a:lnTo>
                    <a:pt x="181" y="226"/>
                  </a:lnTo>
                  <a:lnTo>
                    <a:pt x="181" y="158"/>
                  </a:lnTo>
                  <a:lnTo>
                    <a:pt x="182" y="201"/>
                  </a:lnTo>
                  <a:lnTo>
                    <a:pt x="182" y="158"/>
                  </a:lnTo>
                  <a:lnTo>
                    <a:pt x="183" y="201"/>
                  </a:lnTo>
                  <a:lnTo>
                    <a:pt x="183" y="150"/>
                  </a:lnTo>
                  <a:lnTo>
                    <a:pt x="184" y="219"/>
                  </a:lnTo>
                  <a:lnTo>
                    <a:pt x="184" y="160"/>
                  </a:lnTo>
                  <a:lnTo>
                    <a:pt x="185" y="216"/>
                  </a:lnTo>
                  <a:lnTo>
                    <a:pt x="185" y="149"/>
                  </a:lnTo>
                  <a:lnTo>
                    <a:pt x="186" y="216"/>
                  </a:lnTo>
                  <a:lnTo>
                    <a:pt x="186" y="162"/>
                  </a:lnTo>
                  <a:lnTo>
                    <a:pt x="187" y="236"/>
                  </a:lnTo>
                  <a:lnTo>
                    <a:pt x="187" y="185"/>
                  </a:lnTo>
                  <a:lnTo>
                    <a:pt x="188" y="236"/>
                  </a:lnTo>
                  <a:lnTo>
                    <a:pt x="188" y="125"/>
                  </a:lnTo>
                  <a:lnTo>
                    <a:pt x="189" y="202"/>
                  </a:lnTo>
                  <a:lnTo>
                    <a:pt x="189" y="145"/>
                  </a:lnTo>
                  <a:lnTo>
                    <a:pt x="190" y="207"/>
                  </a:lnTo>
                  <a:lnTo>
                    <a:pt x="190" y="145"/>
                  </a:lnTo>
                  <a:lnTo>
                    <a:pt x="191" y="223"/>
                  </a:lnTo>
                  <a:lnTo>
                    <a:pt x="191" y="127"/>
                  </a:lnTo>
                  <a:lnTo>
                    <a:pt x="192" y="223"/>
                  </a:lnTo>
                  <a:lnTo>
                    <a:pt x="192" y="155"/>
                  </a:lnTo>
                  <a:lnTo>
                    <a:pt x="193" y="191"/>
                  </a:lnTo>
                  <a:lnTo>
                    <a:pt x="193" y="156"/>
                  </a:lnTo>
                  <a:lnTo>
                    <a:pt x="194" y="211"/>
                  </a:lnTo>
                  <a:lnTo>
                    <a:pt x="194" y="165"/>
                  </a:lnTo>
                  <a:lnTo>
                    <a:pt x="195" y="208"/>
                  </a:lnTo>
                  <a:lnTo>
                    <a:pt x="195" y="147"/>
                  </a:lnTo>
                  <a:lnTo>
                    <a:pt x="196" y="231"/>
                  </a:lnTo>
                  <a:lnTo>
                    <a:pt x="196" y="137"/>
                  </a:lnTo>
                  <a:lnTo>
                    <a:pt x="197" y="204"/>
                  </a:lnTo>
                  <a:lnTo>
                    <a:pt x="197" y="138"/>
                  </a:lnTo>
                  <a:lnTo>
                    <a:pt x="198" y="233"/>
                  </a:lnTo>
                  <a:lnTo>
                    <a:pt x="198" y="91"/>
                  </a:lnTo>
                  <a:lnTo>
                    <a:pt x="199" y="202"/>
                  </a:lnTo>
                  <a:lnTo>
                    <a:pt x="199" y="91"/>
                  </a:lnTo>
                  <a:lnTo>
                    <a:pt x="200" y="219"/>
                  </a:lnTo>
                  <a:lnTo>
                    <a:pt x="200" y="141"/>
                  </a:lnTo>
                  <a:lnTo>
                    <a:pt x="201" y="219"/>
                  </a:lnTo>
                  <a:lnTo>
                    <a:pt x="201" y="143"/>
                  </a:lnTo>
                  <a:lnTo>
                    <a:pt x="202" y="203"/>
                  </a:lnTo>
                  <a:lnTo>
                    <a:pt x="202" y="143"/>
                  </a:lnTo>
                  <a:lnTo>
                    <a:pt x="203" y="200"/>
                  </a:lnTo>
                  <a:lnTo>
                    <a:pt x="203" y="164"/>
                  </a:lnTo>
                  <a:lnTo>
                    <a:pt x="204" y="222"/>
                  </a:lnTo>
                  <a:lnTo>
                    <a:pt x="204" y="148"/>
                  </a:lnTo>
                  <a:lnTo>
                    <a:pt x="205" y="215"/>
                  </a:lnTo>
                  <a:lnTo>
                    <a:pt x="205" y="148"/>
                  </a:lnTo>
                  <a:lnTo>
                    <a:pt x="206" y="215"/>
                  </a:lnTo>
                  <a:lnTo>
                    <a:pt x="206" y="122"/>
                  </a:lnTo>
                  <a:lnTo>
                    <a:pt x="207" y="197"/>
                  </a:lnTo>
                  <a:lnTo>
                    <a:pt x="207" y="174"/>
                  </a:lnTo>
                  <a:lnTo>
                    <a:pt x="208" y="205"/>
                  </a:lnTo>
                  <a:lnTo>
                    <a:pt x="208" y="138"/>
                  </a:lnTo>
                  <a:lnTo>
                    <a:pt x="209" y="224"/>
                  </a:lnTo>
                  <a:lnTo>
                    <a:pt x="209" y="138"/>
                  </a:lnTo>
                  <a:lnTo>
                    <a:pt x="210" y="224"/>
                  </a:lnTo>
                  <a:lnTo>
                    <a:pt x="210" y="143"/>
                  </a:lnTo>
                  <a:lnTo>
                    <a:pt x="211" y="213"/>
                  </a:lnTo>
                  <a:lnTo>
                    <a:pt x="211" y="151"/>
                  </a:lnTo>
                  <a:lnTo>
                    <a:pt x="212" y="213"/>
                  </a:lnTo>
                  <a:lnTo>
                    <a:pt x="212" y="115"/>
                  </a:lnTo>
                  <a:lnTo>
                    <a:pt x="213" y="221"/>
                  </a:lnTo>
                  <a:lnTo>
                    <a:pt x="213" y="150"/>
                  </a:lnTo>
                  <a:lnTo>
                    <a:pt x="214" y="210"/>
                  </a:lnTo>
                  <a:lnTo>
                    <a:pt x="214" y="141"/>
                  </a:lnTo>
                  <a:lnTo>
                    <a:pt x="215" y="184"/>
                  </a:lnTo>
                  <a:lnTo>
                    <a:pt x="215" y="150"/>
                  </a:lnTo>
                  <a:lnTo>
                    <a:pt x="216" y="230"/>
                  </a:lnTo>
                  <a:lnTo>
                    <a:pt x="216" y="135"/>
                  </a:lnTo>
                  <a:lnTo>
                    <a:pt x="217" y="230"/>
                  </a:lnTo>
                  <a:lnTo>
                    <a:pt x="217" y="145"/>
                  </a:lnTo>
                  <a:lnTo>
                    <a:pt x="218" y="228"/>
                  </a:lnTo>
                  <a:lnTo>
                    <a:pt x="218" y="141"/>
                  </a:lnTo>
                  <a:lnTo>
                    <a:pt x="219" y="228"/>
                  </a:lnTo>
                  <a:lnTo>
                    <a:pt x="219" y="174"/>
                  </a:lnTo>
                  <a:lnTo>
                    <a:pt x="220" y="205"/>
                  </a:lnTo>
                  <a:lnTo>
                    <a:pt x="220" y="158"/>
                  </a:lnTo>
                  <a:lnTo>
                    <a:pt x="221" y="227"/>
                  </a:lnTo>
                  <a:lnTo>
                    <a:pt x="221" y="145"/>
                  </a:lnTo>
                  <a:lnTo>
                    <a:pt x="222" y="228"/>
                  </a:lnTo>
                  <a:lnTo>
                    <a:pt x="222" y="145"/>
                  </a:lnTo>
                  <a:lnTo>
                    <a:pt x="223" y="228"/>
                  </a:lnTo>
                  <a:lnTo>
                    <a:pt x="223" y="147"/>
                  </a:lnTo>
                  <a:lnTo>
                    <a:pt x="224" y="208"/>
                  </a:lnTo>
                  <a:lnTo>
                    <a:pt x="224" y="147"/>
                  </a:lnTo>
                  <a:lnTo>
                    <a:pt x="225" y="223"/>
                  </a:lnTo>
                  <a:lnTo>
                    <a:pt x="225" y="158"/>
                  </a:lnTo>
                  <a:lnTo>
                    <a:pt x="226" y="223"/>
                  </a:lnTo>
                  <a:lnTo>
                    <a:pt x="226" y="140"/>
                  </a:lnTo>
                  <a:lnTo>
                    <a:pt x="227" y="208"/>
                  </a:lnTo>
                  <a:lnTo>
                    <a:pt x="227" y="130"/>
                  </a:lnTo>
                  <a:lnTo>
                    <a:pt x="228" y="215"/>
                  </a:lnTo>
                  <a:lnTo>
                    <a:pt x="228" y="134"/>
                  </a:lnTo>
                  <a:lnTo>
                    <a:pt x="229" y="215"/>
                  </a:lnTo>
                  <a:lnTo>
                    <a:pt x="229" y="134"/>
                  </a:lnTo>
                  <a:lnTo>
                    <a:pt x="230" y="211"/>
                  </a:lnTo>
                  <a:lnTo>
                    <a:pt x="230" y="167"/>
                  </a:lnTo>
                  <a:lnTo>
                    <a:pt x="231" y="207"/>
                  </a:lnTo>
                  <a:lnTo>
                    <a:pt x="231" y="114"/>
                  </a:lnTo>
                  <a:lnTo>
                    <a:pt x="232" y="222"/>
                  </a:lnTo>
                  <a:lnTo>
                    <a:pt x="232" y="114"/>
                  </a:lnTo>
                  <a:lnTo>
                    <a:pt x="233" y="222"/>
                  </a:lnTo>
                  <a:lnTo>
                    <a:pt x="233" y="179"/>
                  </a:lnTo>
                  <a:lnTo>
                    <a:pt x="234" y="227"/>
                  </a:lnTo>
                  <a:lnTo>
                    <a:pt x="234" y="181"/>
                  </a:lnTo>
                  <a:lnTo>
                    <a:pt x="235" y="225"/>
                  </a:lnTo>
                  <a:lnTo>
                    <a:pt x="235" y="155"/>
                  </a:lnTo>
                  <a:lnTo>
                    <a:pt x="236" y="225"/>
                  </a:lnTo>
                  <a:lnTo>
                    <a:pt x="236" y="139"/>
                  </a:lnTo>
                  <a:lnTo>
                    <a:pt x="237" y="196"/>
                  </a:lnTo>
                  <a:lnTo>
                    <a:pt x="237" y="150"/>
                  </a:lnTo>
                  <a:lnTo>
                    <a:pt x="238" y="207"/>
                  </a:lnTo>
                  <a:lnTo>
                    <a:pt x="238" y="178"/>
                  </a:lnTo>
                  <a:lnTo>
                    <a:pt x="239" y="213"/>
                  </a:lnTo>
                  <a:lnTo>
                    <a:pt x="239" y="147"/>
                  </a:lnTo>
                  <a:lnTo>
                    <a:pt x="240" y="249"/>
                  </a:lnTo>
                  <a:lnTo>
                    <a:pt x="240" y="147"/>
                  </a:lnTo>
                  <a:lnTo>
                    <a:pt x="241" y="249"/>
                  </a:lnTo>
                  <a:lnTo>
                    <a:pt x="241" y="129"/>
                  </a:lnTo>
                  <a:lnTo>
                    <a:pt x="242" y="271"/>
                  </a:lnTo>
                  <a:lnTo>
                    <a:pt x="242" y="170"/>
                  </a:lnTo>
                  <a:lnTo>
                    <a:pt x="243" y="271"/>
                  </a:lnTo>
                  <a:lnTo>
                    <a:pt x="243" y="170"/>
                  </a:lnTo>
                  <a:lnTo>
                    <a:pt x="244" y="229"/>
                  </a:lnTo>
                  <a:lnTo>
                    <a:pt x="244" y="142"/>
                  </a:lnTo>
                  <a:lnTo>
                    <a:pt x="245" y="233"/>
                  </a:lnTo>
                  <a:lnTo>
                    <a:pt x="245" y="142"/>
                  </a:lnTo>
                  <a:lnTo>
                    <a:pt x="246" y="224"/>
                  </a:lnTo>
                  <a:lnTo>
                    <a:pt x="246" y="137"/>
                  </a:lnTo>
                  <a:lnTo>
                    <a:pt x="247" y="224"/>
                  </a:lnTo>
                  <a:lnTo>
                    <a:pt x="247" y="170"/>
                  </a:lnTo>
                  <a:lnTo>
                    <a:pt x="248" y="223"/>
                  </a:lnTo>
                  <a:lnTo>
                    <a:pt x="248" y="158"/>
                  </a:lnTo>
                  <a:lnTo>
                    <a:pt x="249" y="223"/>
                  </a:lnTo>
                  <a:lnTo>
                    <a:pt x="249" y="134"/>
                  </a:lnTo>
                  <a:lnTo>
                    <a:pt x="251" y="230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97" name="Freeform 97">
              <a:extLst>
                <a:ext uri="{FF2B5EF4-FFF2-40B4-BE49-F238E27FC236}">
                  <a16:creationId xmlns:a16="http://schemas.microsoft.com/office/drawing/2014/main" id="{24E218CA-6CD3-42B9-A775-539A1AF16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897" y="15734996"/>
              <a:ext cx="671854" cy="401797"/>
            </a:xfrm>
            <a:custGeom>
              <a:avLst/>
              <a:gdLst>
                <a:gd name="T0" fmla="*/ 3 w 250"/>
                <a:gd name="T1" fmla="*/ 56 h 202"/>
                <a:gd name="T2" fmla="*/ 7 w 250"/>
                <a:gd name="T3" fmla="*/ 84 h 202"/>
                <a:gd name="T4" fmla="*/ 11 w 250"/>
                <a:gd name="T5" fmla="*/ 99 h 202"/>
                <a:gd name="T6" fmla="*/ 15 w 250"/>
                <a:gd name="T7" fmla="*/ 101 h 202"/>
                <a:gd name="T8" fmla="*/ 19 w 250"/>
                <a:gd name="T9" fmla="*/ 102 h 202"/>
                <a:gd name="T10" fmla="*/ 23 w 250"/>
                <a:gd name="T11" fmla="*/ 132 h 202"/>
                <a:gd name="T12" fmla="*/ 27 w 250"/>
                <a:gd name="T13" fmla="*/ 112 h 202"/>
                <a:gd name="T14" fmla="*/ 31 w 250"/>
                <a:gd name="T15" fmla="*/ 96 h 202"/>
                <a:gd name="T16" fmla="*/ 35 w 250"/>
                <a:gd name="T17" fmla="*/ 105 h 202"/>
                <a:gd name="T18" fmla="*/ 39 w 250"/>
                <a:gd name="T19" fmla="*/ 107 h 202"/>
                <a:gd name="T20" fmla="*/ 43 w 250"/>
                <a:gd name="T21" fmla="*/ 131 h 202"/>
                <a:gd name="T22" fmla="*/ 47 w 250"/>
                <a:gd name="T23" fmla="*/ 125 h 202"/>
                <a:gd name="T24" fmla="*/ 51 w 250"/>
                <a:gd name="T25" fmla="*/ 87 h 202"/>
                <a:gd name="T26" fmla="*/ 55 w 250"/>
                <a:gd name="T27" fmla="*/ 117 h 202"/>
                <a:gd name="T28" fmla="*/ 59 w 250"/>
                <a:gd name="T29" fmla="*/ 134 h 202"/>
                <a:gd name="T30" fmla="*/ 63 w 250"/>
                <a:gd name="T31" fmla="*/ 111 h 202"/>
                <a:gd name="T32" fmla="*/ 67 w 250"/>
                <a:gd name="T33" fmla="*/ 106 h 202"/>
                <a:gd name="T34" fmla="*/ 71 w 250"/>
                <a:gd name="T35" fmla="*/ 95 h 202"/>
                <a:gd name="T36" fmla="*/ 75 w 250"/>
                <a:gd name="T37" fmla="*/ 104 h 202"/>
                <a:gd name="T38" fmla="*/ 79 w 250"/>
                <a:gd name="T39" fmla="*/ 99 h 202"/>
                <a:gd name="T40" fmla="*/ 83 w 250"/>
                <a:gd name="T41" fmla="*/ 112 h 202"/>
                <a:gd name="T42" fmla="*/ 87 w 250"/>
                <a:gd name="T43" fmla="*/ 89 h 202"/>
                <a:gd name="T44" fmla="*/ 91 w 250"/>
                <a:gd name="T45" fmla="*/ 85 h 202"/>
                <a:gd name="T46" fmla="*/ 95 w 250"/>
                <a:gd name="T47" fmla="*/ 87 h 202"/>
                <a:gd name="T48" fmla="*/ 99 w 250"/>
                <a:gd name="T49" fmla="*/ 107 h 202"/>
                <a:gd name="T50" fmla="*/ 103 w 250"/>
                <a:gd name="T51" fmla="*/ 90 h 202"/>
                <a:gd name="T52" fmla="*/ 107 w 250"/>
                <a:gd name="T53" fmla="*/ 81 h 202"/>
                <a:gd name="T54" fmla="*/ 111 w 250"/>
                <a:gd name="T55" fmla="*/ 101 h 202"/>
                <a:gd name="T56" fmla="*/ 115 w 250"/>
                <a:gd name="T57" fmla="*/ 95 h 202"/>
                <a:gd name="T58" fmla="*/ 119 w 250"/>
                <a:gd name="T59" fmla="*/ 96 h 202"/>
                <a:gd name="T60" fmla="*/ 123 w 250"/>
                <a:gd name="T61" fmla="*/ 68 h 202"/>
                <a:gd name="T62" fmla="*/ 127 w 250"/>
                <a:gd name="T63" fmla="*/ 35 h 202"/>
                <a:gd name="T64" fmla="*/ 131 w 250"/>
                <a:gd name="T65" fmla="*/ 69 h 202"/>
                <a:gd name="T66" fmla="*/ 135 w 250"/>
                <a:gd name="T67" fmla="*/ 62 h 202"/>
                <a:gd name="T68" fmla="*/ 139 w 250"/>
                <a:gd name="T69" fmla="*/ 35 h 202"/>
                <a:gd name="T70" fmla="*/ 143 w 250"/>
                <a:gd name="T71" fmla="*/ 66 h 202"/>
                <a:gd name="T72" fmla="*/ 147 w 250"/>
                <a:gd name="T73" fmla="*/ 99 h 202"/>
                <a:gd name="T74" fmla="*/ 151 w 250"/>
                <a:gd name="T75" fmla="*/ 47 h 202"/>
                <a:gd name="T76" fmla="*/ 155 w 250"/>
                <a:gd name="T77" fmla="*/ 55 h 202"/>
                <a:gd name="T78" fmla="*/ 159 w 250"/>
                <a:gd name="T79" fmla="*/ 82 h 202"/>
                <a:gd name="T80" fmla="*/ 163 w 250"/>
                <a:gd name="T81" fmla="*/ 80 h 202"/>
                <a:gd name="T82" fmla="*/ 167 w 250"/>
                <a:gd name="T83" fmla="*/ 69 h 202"/>
                <a:gd name="T84" fmla="*/ 171 w 250"/>
                <a:gd name="T85" fmla="*/ 102 h 202"/>
                <a:gd name="T86" fmla="*/ 175 w 250"/>
                <a:gd name="T87" fmla="*/ 76 h 202"/>
                <a:gd name="T88" fmla="*/ 179 w 250"/>
                <a:gd name="T89" fmla="*/ 92 h 202"/>
                <a:gd name="T90" fmla="*/ 183 w 250"/>
                <a:gd name="T91" fmla="*/ 78 h 202"/>
                <a:gd name="T92" fmla="*/ 187 w 250"/>
                <a:gd name="T93" fmla="*/ 95 h 202"/>
                <a:gd name="T94" fmla="*/ 191 w 250"/>
                <a:gd name="T95" fmla="*/ 55 h 202"/>
                <a:gd name="T96" fmla="*/ 195 w 250"/>
                <a:gd name="T97" fmla="*/ 66 h 202"/>
                <a:gd name="T98" fmla="*/ 199 w 250"/>
                <a:gd name="T99" fmla="*/ 86 h 202"/>
                <a:gd name="T100" fmla="*/ 203 w 250"/>
                <a:gd name="T101" fmla="*/ 77 h 202"/>
                <a:gd name="T102" fmla="*/ 207 w 250"/>
                <a:gd name="T103" fmla="*/ 89 h 202"/>
                <a:gd name="T104" fmla="*/ 211 w 250"/>
                <a:gd name="T105" fmla="*/ 79 h 202"/>
                <a:gd name="T106" fmla="*/ 215 w 250"/>
                <a:gd name="T107" fmla="*/ 98 h 202"/>
                <a:gd name="T108" fmla="*/ 219 w 250"/>
                <a:gd name="T109" fmla="*/ 68 h 202"/>
                <a:gd name="T110" fmla="*/ 223 w 250"/>
                <a:gd name="T111" fmla="*/ 79 h 202"/>
                <a:gd name="T112" fmla="*/ 227 w 250"/>
                <a:gd name="T113" fmla="*/ 70 h 202"/>
                <a:gd name="T114" fmla="*/ 231 w 250"/>
                <a:gd name="T115" fmla="*/ 95 h 202"/>
                <a:gd name="T116" fmla="*/ 235 w 250"/>
                <a:gd name="T117" fmla="*/ 30 h 202"/>
                <a:gd name="T118" fmla="*/ 239 w 250"/>
                <a:gd name="T119" fmla="*/ 77 h 202"/>
                <a:gd name="T120" fmla="*/ 243 w 250"/>
                <a:gd name="T121" fmla="*/ 26 h 202"/>
                <a:gd name="T122" fmla="*/ 247 w 250"/>
                <a:gd name="T123" fmla="*/ 6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202">
                  <a:moveTo>
                    <a:pt x="0" y="161"/>
                  </a:moveTo>
                  <a:lnTo>
                    <a:pt x="0" y="107"/>
                  </a:lnTo>
                  <a:lnTo>
                    <a:pt x="1" y="139"/>
                  </a:lnTo>
                  <a:lnTo>
                    <a:pt x="1" y="80"/>
                  </a:lnTo>
                  <a:lnTo>
                    <a:pt x="2" y="149"/>
                  </a:lnTo>
                  <a:lnTo>
                    <a:pt x="2" y="51"/>
                  </a:lnTo>
                  <a:lnTo>
                    <a:pt x="3" y="160"/>
                  </a:lnTo>
                  <a:lnTo>
                    <a:pt x="3" y="56"/>
                  </a:lnTo>
                  <a:lnTo>
                    <a:pt x="4" y="132"/>
                  </a:lnTo>
                  <a:lnTo>
                    <a:pt x="4" y="56"/>
                  </a:lnTo>
                  <a:lnTo>
                    <a:pt x="5" y="128"/>
                  </a:lnTo>
                  <a:lnTo>
                    <a:pt x="5" y="91"/>
                  </a:lnTo>
                  <a:lnTo>
                    <a:pt x="6" y="142"/>
                  </a:lnTo>
                  <a:lnTo>
                    <a:pt x="6" y="72"/>
                  </a:lnTo>
                  <a:lnTo>
                    <a:pt x="7" y="142"/>
                  </a:lnTo>
                  <a:lnTo>
                    <a:pt x="7" y="84"/>
                  </a:lnTo>
                  <a:lnTo>
                    <a:pt x="8" y="144"/>
                  </a:lnTo>
                  <a:lnTo>
                    <a:pt x="8" y="84"/>
                  </a:lnTo>
                  <a:lnTo>
                    <a:pt x="9" y="144"/>
                  </a:lnTo>
                  <a:lnTo>
                    <a:pt x="9" y="87"/>
                  </a:lnTo>
                  <a:lnTo>
                    <a:pt x="10" y="166"/>
                  </a:lnTo>
                  <a:lnTo>
                    <a:pt x="10" y="87"/>
                  </a:lnTo>
                  <a:lnTo>
                    <a:pt x="11" y="175"/>
                  </a:lnTo>
                  <a:lnTo>
                    <a:pt x="11" y="99"/>
                  </a:lnTo>
                  <a:lnTo>
                    <a:pt x="12" y="175"/>
                  </a:lnTo>
                  <a:lnTo>
                    <a:pt x="12" y="101"/>
                  </a:lnTo>
                  <a:lnTo>
                    <a:pt x="13" y="152"/>
                  </a:lnTo>
                  <a:lnTo>
                    <a:pt x="13" y="97"/>
                  </a:lnTo>
                  <a:lnTo>
                    <a:pt x="14" y="157"/>
                  </a:lnTo>
                  <a:lnTo>
                    <a:pt x="14" y="101"/>
                  </a:lnTo>
                  <a:lnTo>
                    <a:pt x="15" y="166"/>
                  </a:lnTo>
                  <a:lnTo>
                    <a:pt x="15" y="101"/>
                  </a:lnTo>
                  <a:lnTo>
                    <a:pt x="16" y="152"/>
                  </a:lnTo>
                  <a:lnTo>
                    <a:pt x="16" y="110"/>
                  </a:lnTo>
                  <a:lnTo>
                    <a:pt x="17" y="162"/>
                  </a:lnTo>
                  <a:lnTo>
                    <a:pt x="17" y="115"/>
                  </a:lnTo>
                  <a:lnTo>
                    <a:pt x="18" y="169"/>
                  </a:lnTo>
                  <a:lnTo>
                    <a:pt x="18" y="121"/>
                  </a:lnTo>
                  <a:lnTo>
                    <a:pt x="19" y="169"/>
                  </a:lnTo>
                  <a:lnTo>
                    <a:pt x="19" y="102"/>
                  </a:lnTo>
                  <a:lnTo>
                    <a:pt x="20" y="165"/>
                  </a:lnTo>
                  <a:lnTo>
                    <a:pt x="20" y="96"/>
                  </a:lnTo>
                  <a:lnTo>
                    <a:pt x="21" y="185"/>
                  </a:lnTo>
                  <a:lnTo>
                    <a:pt x="21" y="110"/>
                  </a:lnTo>
                  <a:lnTo>
                    <a:pt x="22" y="171"/>
                  </a:lnTo>
                  <a:lnTo>
                    <a:pt x="22" y="121"/>
                  </a:lnTo>
                  <a:lnTo>
                    <a:pt x="23" y="193"/>
                  </a:lnTo>
                  <a:lnTo>
                    <a:pt x="23" y="132"/>
                  </a:lnTo>
                  <a:lnTo>
                    <a:pt x="24" y="174"/>
                  </a:lnTo>
                  <a:lnTo>
                    <a:pt x="24" y="141"/>
                  </a:lnTo>
                  <a:lnTo>
                    <a:pt x="25" y="174"/>
                  </a:lnTo>
                  <a:lnTo>
                    <a:pt x="25" y="114"/>
                  </a:lnTo>
                  <a:lnTo>
                    <a:pt x="26" y="158"/>
                  </a:lnTo>
                  <a:lnTo>
                    <a:pt x="26" y="111"/>
                  </a:lnTo>
                  <a:lnTo>
                    <a:pt x="27" y="159"/>
                  </a:lnTo>
                  <a:lnTo>
                    <a:pt x="27" y="112"/>
                  </a:lnTo>
                  <a:lnTo>
                    <a:pt x="28" y="167"/>
                  </a:lnTo>
                  <a:lnTo>
                    <a:pt x="28" y="123"/>
                  </a:lnTo>
                  <a:lnTo>
                    <a:pt x="29" y="169"/>
                  </a:lnTo>
                  <a:lnTo>
                    <a:pt x="29" y="120"/>
                  </a:lnTo>
                  <a:lnTo>
                    <a:pt x="30" y="166"/>
                  </a:lnTo>
                  <a:lnTo>
                    <a:pt x="30" y="96"/>
                  </a:lnTo>
                  <a:lnTo>
                    <a:pt x="31" y="168"/>
                  </a:lnTo>
                  <a:lnTo>
                    <a:pt x="31" y="96"/>
                  </a:lnTo>
                  <a:lnTo>
                    <a:pt x="32" y="164"/>
                  </a:lnTo>
                  <a:lnTo>
                    <a:pt x="32" y="111"/>
                  </a:lnTo>
                  <a:lnTo>
                    <a:pt x="33" y="162"/>
                  </a:lnTo>
                  <a:lnTo>
                    <a:pt x="33" y="111"/>
                  </a:lnTo>
                  <a:lnTo>
                    <a:pt x="34" y="151"/>
                  </a:lnTo>
                  <a:lnTo>
                    <a:pt x="34" y="109"/>
                  </a:lnTo>
                  <a:lnTo>
                    <a:pt x="35" y="155"/>
                  </a:lnTo>
                  <a:lnTo>
                    <a:pt x="35" y="105"/>
                  </a:lnTo>
                  <a:lnTo>
                    <a:pt x="36" y="148"/>
                  </a:lnTo>
                  <a:lnTo>
                    <a:pt x="36" y="104"/>
                  </a:lnTo>
                  <a:lnTo>
                    <a:pt x="37" y="163"/>
                  </a:lnTo>
                  <a:lnTo>
                    <a:pt x="37" y="102"/>
                  </a:lnTo>
                  <a:lnTo>
                    <a:pt x="38" y="157"/>
                  </a:lnTo>
                  <a:lnTo>
                    <a:pt x="38" y="107"/>
                  </a:lnTo>
                  <a:lnTo>
                    <a:pt x="39" y="157"/>
                  </a:lnTo>
                  <a:lnTo>
                    <a:pt x="39" y="107"/>
                  </a:lnTo>
                  <a:lnTo>
                    <a:pt x="40" y="162"/>
                  </a:lnTo>
                  <a:lnTo>
                    <a:pt x="40" y="115"/>
                  </a:lnTo>
                  <a:lnTo>
                    <a:pt x="41" y="175"/>
                  </a:lnTo>
                  <a:lnTo>
                    <a:pt x="41" y="112"/>
                  </a:lnTo>
                  <a:lnTo>
                    <a:pt x="42" y="175"/>
                  </a:lnTo>
                  <a:lnTo>
                    <a:pt x="42" y="112"/>
                  </a:lnTo>
                  <a:lnTo>
                    <a:pt x="43" y="181"/>
                  </a:lnTo>
                  <a:lnTo>
                    <a:pt x="43" y="131"/>
                  </a:lnTo>
                  <a:lnTo>
                    <a:pt x="44" y="163"/>
                  </a:lnTo>
                  <a:lnTo>
                    <a:pt x="44" y="112"/>
                  </a:lnTo>
                  <a:lnTo>
                    <a:pt x="45" y="176"/>
                  </a:lnTo>
                  <a:lnTo>
                    <a:pt x="45" y="86"/>
                  </a:lnTo>
                  <a:lnTo>
                    <a:pt x="46" y="176"/>
                  </a:lnTo>
                  <a:lnTo>
                    <a:pt x="46" y="86"/>
                  </a:lnTo>
                  <a:lnTo>
                    <a:pt x="47" y="158"/>
                  </a:lnTo>
                  <a:lnTo>
                    <a:pt x="47" y="125"/>
                  </a:lnTo>
                  <a:lnTo>
                    <a:pt x="48" y="183"/>
                  </a:lnTo>
                  <a:lnTo>
                    <a:pt x="48" y="124"/>
                  </a:lnTo>
                  <a:lnTo>
                    <a:pt x="49" y="183"/>
                  </a:lnTo>
                  <a:lnTo>
                    <a:pt x="49" y="122"/>
                  </a:lnTo>
                  <a:lnTo>
                    <a:pt x="50" y="180"/>
                  </a:lnTo>
                  <a:lnTo>
                    <a:pt x="50" y="92"/>
                  </a:lnTo>
                  <a:lnTo>
                    <a:pt x="51" y="144"/>
                  </a:lnTo>
                  <a:lnTo>
                    <a:pt x="51" y="87"/>
                  </a:lnTo>
                  <a:lnTo>
                    <a:pt x="52" y="189"/>
                  </a:lnTo>
                  <a:lnTo>
                    <a:pt x="52" y="91"/>
                  </a:lnTo>
                  <a:lnTo>
                    <a:pt x="53" y="174"/>
                  </a:lnTo>
                  <a:lnTo>
                    <a:pt x="53" y="128"/>
                  </a:lnTo>
                  <a:lnTo>
                    <a:pt x="54" y="159"/>
                  </a:lnTo>
                  <a:lnTo>
                    <a:pt x="54" y="92"/>
                  </a:lnTo>
                  <a:lnTo>
                    <a:pt x="55" y="174"/>
                  </a:lnTo>
                  <a:lnTo>
                    <a:pt x="55" y="117"/>
                  </a:lnTo>
                  <a:lnTo>
                    <a:pt x="56" y="153"/>
                  </a:lnTo>
                  <a:lnTo>
                    <a:pt x="56" y="114"/>
                  </a:lnTo>
                  <a:lnTo>
                    <a:pt x="57" y="153"/>
                  </a:lnTo>
                  <a:lnTo>
                    <a:pt x="57" y="83"/>
                  </a:lnTo>
                  <a:lnTo>
                    <a:pt x="58" y="169"/>
                  </a:lnTo>
                  <a:lnTo>
                    <a:pt x="58" y="83"/>
                  </a:lnTo>
                  <a:lnTo>
                    <a:pt x="59" y="185"/>
                  </a:lnTo>
                  <a:lnTo>
                    <a:pt x="59" y="134"/>
                  </a:lnTo>
                  <a:lnTo>
                    <a:pt x="60" y="185"/>
                  </a:lnTo>
                  <a:lnTo>
                    <a:pt x="60" y="83"/>
                  </a:lnTo>
                  <a:lnTo>
                    <a:pt x="61" y="143"/>
                  </a:lnTo>
                  <a:lnTo>
                    <a:pt x="61" y="60"/>
                  </a:lnTo>
                  <a:lnTo>
                    <a:pt x="62" y="155"/>
                  </a:lnTo>
                  <a:lnTo>
                    <a:pt x="62" y="94"/>
                  </a:lnTo>
                  <a:lnTo>
                    <a:pt x="63" y="156"/>
                  </a:lnTo>
                  <a:lnTo>
                    <a:pt x="63" y="111"/>
                  </a:lnTo>
                  <a:lnTo>
                    <a:pt x="64" y="146"/>
                  </a:lnTo>
                  <a:lnTo>
                    <a:pt x="64" y="22"/>
                  </a:lnTo>
                  <a:lnTo>
                    <a:pt x="65" y="145"/>
                  </a:lnTo>
                  <a:lnTo>
                    <a:pt x="65" y="97"/>
                  </a:lnTo>
                  <a:lnTo>
                    <a:pt x="66" y="183"/>
                  </a:lnTo>
                  <a:lnTo>
                    <a:pt x="66" y="106"/>
                  </a:lnTo>
                  <a:lnTo>
                    <a:pt x="67" y="167"/>
                  </a:lnTo>
                  <a:lnTo>
                    <a:pt x="67" y="106"/>
                  </a:lnTo>
                  <a:lnTo>
                    <a:pt x="68" y="156"/>
                  </a:lnTo>
                  <a:lnTo>
                    <a:pt x="68" y="79"/>
                  </a:lnTo>
                  <a:lnTo>
                    <a:pt x="69" y="175"/>
                  </a:lnTo>
                  <a:lnTo>
                    <a:pt x="69" y="79"/>
                  </a:lnTo>
                  <a:lnTo>
                    <a:pt x="70" y="175"/>
                  </a:lnTo>
                  <a:lnTo>
                    <a:pt x="70" y="93"/>
                  </a:lnTo>
                  <a:lnTo>
                    <a:pt x="71" y="151"/>
                  </a:lnTo>
                  <a:lnTo>
                    <a:pt x="71" y="95"/>
                  </a:lnTo>
                  <a:lnTo>
                    <a:pt x="72" y="164"/>
                  </a:lnTo>
                  <a:lnTo>
                    <a:pt x="72" y="80"/>
                  </a:lnTo>
                  <a:lnTo>
                    <a:pt x="73" y="184"/>
                  </a:lnTo>
                  <a:lnTo>
                    <a:pt x="73" y="80"/>
                  </a:lnTo>
                  <a:lnTo>
                    <a:pt x="74" y="146"/>
                  </a:lnTo>
                  <a:lnTo>
                    <a:pt x="74" y="98"/>
                  </a:lnTo>
                  <a:lnTo>
                    <a:pt x="75" y="155"/>
                  </a:lnTo>
                  <a:lnTo>
                    <a:pt x="75" y="104"/>
                  </a:lnTo>
                  <a:lnTo>
                    <a:pt x="76" y="190"/>
                  </a:lnTo>
                  <a:lnTo>
                    <a:pt x="76" y="96"/>
                  </a:lnTo>
                  <a:lnTo>
                    <a:pt x="77" y="190"/>
                  </a:lnTo>
                  <a:lnTo>
                    <a:pt x="77" y="96"/>
                  </a:lnTo>
                  <a:lnTo>
                    <a:pt x="78" y="151"/>
                  </a:lnTo>
                  <a:lnTo>
                    <a:pt x="78" y="117"/>
                  </a:lnTo>
                  <a:lnTo>
                    <a:pt x="79" y="160"/>
                  </a:lnTo>
                  <a:lnTo>
                    <a:pt x="79" y="99"/>
                  </a:lnTo>
                  <a:lnTo>
                    <a:pt x="80" y="160"/>
                  </a:lnTo>
                  <a:lnTo>
                    <a:pt x="80" y="99"/>
                  </a:lnTo>
                  <a:lnTo>
                    <a:pt x="81" y="167"/>
                  </a:lnTo>
                  <a:lnTo>
                    <a:pt x="81" y="60"/>
                  </a:lnTo>
                  <a:lnTo>
                    <a:pt x="82" y="160"/>
                  </a:lnTo>
                  <a:lnTo>
                    <a:pt x="82" y="85"/>
                  </a:lnTo>
                  <a:lnTo>
                    <a:pt x="83" y="132"/>
                  </a:lnTo>
                  <a:lnTo>
                    <a:pt x="83" y="112"/>
                  </a:lnTo>
                  <a:lnTo>
                    <a:pt x="84" y="137"/>
                  </a:lnTo>
                  <a:lnTo>
                    <a:pt x="84" y="79"/>
                  </a:lnTo>
                  <a:lnTo>
                    <a:pt x="85" y="159"/>
                  </a:lnTo>
                  <a:lnTo>
                    <a:pt x="85" y="98"/>
                  </a:lnTo>
                  <a:lnTo>
                    <a:pt x="86" y="158"/>
                  </a:lnTo>
                  <a:lnTo>
                    <a:pt x="86" y="111"/>
                  </a:lnTo>
                  <a:lnTo>
                    <a:pt x="87" y="158"/>
                  </a:lnTo>
                  <a:lnTo>
                    <a:pt x="87" y="89"/>
                  </a:lnTo>
                  <a:lnTo>
                    <a:pt x="88" y="194"/>
                  </a:lnTo>
                  <a:lnTo>
                    <a:pt x="88" y="96"/>
                  </a:lnTo>
                  <a:lnTo>
                    <a:pt x="89" y="160"/>
                  </a:lnTo>
                  <a:lnTo>
                    <a:pt x="89" y="92"/>
                  </a:lnTo>
                  <a:lnTo>
                    <a:pt x="90" y="153"/>
                  </a:lnTo>
                  <a:lnTo>
                    <a:pt x="90" y="78"/>
                  </a:lnTo>
                  <a:lnTo>
                    <a:pt x="91" y="174"/>
                  </a:lnTo>
                  <a:lnTo>
                    <a:pt x="91" y="85"/>
                  </a:lnTo>
                  <a:lnTo>
                    <a:pt x="92" y="174"/>
                  </a:lnTo>
                  <a:lnTo>
                    <a:pt x="92" y="74"/>
                  </a:lnTo>
                  <a:lnTo>
                    <a:pt x="93" y="177"/>
                  </a:lnTo>
                  <a:lnTo>
                    <a:pt x="93" y="74"/>
                  </a:lnTo>
                  <a:lnTo>
                    <a:pt x="94" y="193"/>
                  </a:lnTo>
                  <a:lnTo>
                    <a:pt x="94" y="88"/>
                  </a:lnTo>
                  <a:lnTo>
                    <a:pt x="95" y="146"/>
                  </a:lnTo>
                  <a:lnTo>
                    <a:pt x="95" y="87"/>
                  </a:lnTo>
                  <a:lnTo>
                    <a:pt x="96" y="178"/>
                  </a:lnTo>
                  <a:lnTo>
                    <a:pt x="96" y="88"/>
                  </a:lnTo>
                  <a:lnTo>
                    <a:pt x="97" y="155"/>
                  </a:lnTo>
                  <a:lnTo>
                    <a:pt x="97" y="57"/>
                  </a:lnTo>
                  <a:lnTo>
                    <a:pt x="98" y="155"/>
                  </a:lnTo>
                  <a:lnTo>
                    <a:pt x="98" y="107"/>
                  </a:lnTo>
                  <a:lnTo>
                    <a:pt x="99" y="202"/>
                  </a:lnTo>
                  <a:lnTo>
                    <a:pt x="99" y="107"/>
                  </a:lnTo>
                  <a:lnTo>
                    <a:pt x="100" y="188"/>
                  </a:lnTo>
                  <a:lnTo>
                    <a:pt x="100" y="96"/>
                  </a:lnTo>
                  <a:lnTo>
                    <a:pt x="101" y="175"/>
                  </a:lnTo>
                  <a:lnTo>
                    <a:pt x="101" y="67"/>
                  </a:lnTo>
                  <a:lnTo>
                    <a:pt x="102" y="147"/>
                  </a:lnTo>
                  <a:lnTo>
                    <a:pt x="102" y="67"/>
                  </a:lnTo>
                  <a:lnTo>
                    <a:pt x="103" y="171"/>
                  </a:lnTo>
                  <a:lnTo>
                    <a:pt x="103" y="90"/>
                  </a:lnTo>
                  <a:lnTo>
                    <a:pt x="104" y="171"/>
                  </a:lnTo>
                  <a:lnTo>
                    <a:pt x="104" y="92"/>
                  </a:lnTo>
                  <a:lnTo>
                    <a:pt x="105" y="153"/>
                  </a:lnTo>
                  <a:lnTo>
                    <a:pt x="105" y="77"/>
                  </a:lnTo>
                  <a:lnTo>
                    <a:pt x="106" y="158"/>
                  </a:lnTo>
                  <a:lnTo>
                    <a:pt x="106" y="92"/>
                  </a:lnTo>
                  <a:lnTo>
                    <a:pt x="107" y="162"/>
                  </a:lnTo>
                  <a:lnTo>
                    <a:pt x="107" y="81"/>
                  </a:lnTo>
                  <a:lnTo>
                    <a:pt x="108" y="162"/>
                  </a:lnTo>
                  <a:lnTo>
                    <a:pt x="108" y="81"/>
                  </a:lnTo>
                  <a:lnTo>
                    <a:pt x="109" y="153"/>
                  </a:lnTo>
                  <a:lnTo>
                    <a:pt x="109" y="116"/>
                  </a:lnTo>
                  <a:lnTo>
                    <a:pt x="110" y="175"/>
                  </a:lnTo>
                  <a:lnTo>
                    <a:pt x="110" y="135"/>
                  </a:lnTo>
                  <a:lnTo>
                    <a:pt x="111" y="161"/>
                  </a:lnTo>
                  <a:lnTo>
                    <a:pt x="111" y="101"/>
                  </a:lnTo>
                  <a:lnTo>
                    <a:pt x="112" y="161"/>
                  </a:lnTo>
                  <a:lnTo>
                    <a:pt x="112" y="73"/>
                  </a:lnTo>
                  <a:lnTo>
                    <a:pt x="113" y="147"/>
                  </a:lnTo>
                  <a:lnTo>
                    <a:pt x="113" y="108"/>
                  </a:lnTo>
                  <a:lnTo>
                    <a:pt x="114" y="162"/>
                  </a:lnTo>
                  <a:lnTo>
                    <a:pt x="114" y="94"/>
                  </a:lnTo>
                  <a:lnTo>
                    <a:pt x="115" y="162"/>
                  </a:lnTo>
                  <a:lnTo>
                    <a:pt x="115" y="95"/>
                  </a:lnTo>
                  <a:lnTo>
                    <a:pt x="116" y="146"/>
                  </a:lnTo>
                  <a:lnTo>
                    <a:pt x="116" y="100"/>
                  </a:lnTo>
                  <a:lnTo>
                    <a:pt x="117" y="156"/>
                  </a:lnTo>
                  <a:lnTo>
                    <a:pt x="117" y="104"/>
                  </a:lnTo>
                  <a:lnTo>
                    <a:pt x="118" y="156"/>
                  </a:lnTo>
                  <a:lnTo>
                    <a:pt x="118" y="87"/>
                  </a:lnTo>
                  <a:lnTo>
                    <a:pt x="119" y="138"/>
                  </a:lnTo>
                  <a:lnTo>
                    <a:pt x="119" y="96"/>
                  </a:lnTo>
                  <a:lnTo>
                    <a:pt x="120" y="174"/>
                  </a:lnTo>
                  <a:lnTo>
                    <a:pt x="120" y="99"/>
                  </a:lnTo>
                  <a:lnTo>
                    <a:pt x="121" y="161"/>
                  </a:lnTo>
                  <a:lnTo>
                    <a:pt x="121" y="96"/>
                  </a:lnTo>
                  <a:lnTo>
                    <a:pt x="122" y="174"/>
                  </a:lnTo>
                  <a:lnTo>
                    <a:pt x="122" y="82"/>
                  </a:lnTo>
                  <a:lnTo>
                    <a:pt x="123" y="158"/>
                  </a:lnTo>
                  <a:lnTo>
                    <a:pt x="123" y="68"/>
                  </a:lnTo>
                  <a:lnTo>
                    <a:pt x="124" y="158"/>
                  </a:lnTo>
                  <a:lnTo>
                    <a:pt x="124" y="70"/>
                  </a:lnTo>
                  <a:lnTo>
                    <a:pt x="125" y="133"/>
                  </a:lnTo>
                  <a:lnTo>
                    <a:pt x="125" y="88"/>
                  </a:lnTo>
                  <a:lnTo>
                    <a:pt x="126" y="161"/>
                  </a:lnTo>
                  <a:lnTo>
                    <a:pt x="126" y="87"/>
                  </a:lnTo>
                  <a:lnTo>
                    <a:pt x="127" y="161"/>
                  </a:lnTo>
                  <a:lnTo>
                    <a:pt x="127" y="35"/>
                  </a:lnTo>
                  <a:lnTo>
                    <a:pt x="128" y="145"/>
                  </a:lnTo>
                  <a:lnTo>
                    <a:pt x="128" y="35"/>
                  </a:lnTo>
                  <a:lnTo>
                    <a:pt x="129" y="160"/>
                  </a:lnTo>
                  <a:lnTo>
                    <a:pt x="129" y="72"/>
                  </a:lnTo>
                  <a:lnTo>
                    <a:pt x="130" y="186"/>
                  </a:lnTo>
                  <a:lnTo>
                    <a:pt x="130" y="97"/>
                  </a:lnTo>
                  <a:lnTo>
                    <a:pt x="131" y="157"/>
                  </a:lnTo>
                  <a:lnTo>
                    <a:pt x="131" y="69"/>
                  </a:lnTo>
                  <a:lnTo>
                    <a:pt x="132" y="190"/>
                  </a:lnTo>
                  <a:lnTo>
                    <a:pt x="132" y="107"/>
                  </a:lnTo>
                  <a:lnTo>
                    <a:pt x="133" y="155"/>
                  </a:lnTo>
                  <a:lnTo>
                    <a:pt x="133" y="72"/>
                  </a:lnTo>
                  <a:lnTo>
                    <a:pt x="134" y="155"/>
                  </a:lnTo>
                  <a:lnTo>
                    <a:pt x="134" y="62"/>
                  </a:lnTo>
                  <a:lnTo>
                    <a:pt x="135" y="136"/>
                  </a:lnTo>
                  <a:lnTo>
                    <a:pt x="135" y="62"/>
                  </a:lnTo>
                  <a:lnTo>
                    <a:pt x="136" y="136"/>
                  </a:lnTo>
                  <a:lnTo>
                    <a:pt x="136" y="58"/>
                  </a:lnTo>
                  <a:lnTo>
                    <a:pt x="137" y="106"/>
                  </a:lnTo>
                  <a:lnTo>
                    <a:pt x="137" y="58"/>
                  </a:lnTo>
                  <a:lnTo>
                    <a:pt x="138" y="151"/>
                  </a:lnTo>
                  <a:lnTo>
                    <a:pt x="138" y="85"/>
                  </a:lnTo>
                  <a:lnTo>
                    <a:pt x="139" y="118"/>
                  </a:lnTo>
                  <a:lnTo>
                    <a:pt x="139" y="35"/>
                  </a:lnTo>
                  <a:lnTo>
                    <a:pt x="140" y="150"/>
                  </a:lnTo>
                  <a:lnTo>
                    <a:pt x="140" y="67"/>
                  </a:lnTo>
                  <a:lnTo>
                    <a:pt x="141" y="137"/>
                  </a:lnTo>
                  <a:lnTo>
                    <a:pt x="141" y="58"/>
                  </a:lnTo>
                  <a:lnTo>
                    <a:pt x="142" y="189"/>
                  </a:lnTo>
                  <a:lnTo>
                    <a:pt x="142" y="66"/>
                  </a:lnTo>
                  <a:lnTo>
                    <a:pt x="143" y="144"/>
                  </a:lnTo>
                  <a:lnTo>
                    <a:pt x="143" y="66"/>
                  </a:lnTo>
                  <a:lnTo>
                    <a:pt x="144" y="159"/>
                  </a:lnTo>
                  <a:lnTo>
                    <a:pt x="144" y="69"/>
                  </a:lnTo>
                  <a:lnTo>
                    <a:pt x="145" y="123"/>
                  </a:lnTo>
                  <a:lnTo>
                    <a:pt x="145" y="69"/>
                  </a:lnTo>
                  <a:lnTo>
                    <a:pt x="146" y="159"/>
                  </a:lnTo>
                  <a:lnTo>
                    <a:pt x="146" y="59"/>
                  </a:lnTo>
                  <a:lnTo>
                    <a:pt x="147" y="159"/>
                  </a:lnTo>
                  <a:lnTo>
                    <a:pt x="147" y="99"/>
                  </a:lnTo>
                  <a:lnTo>
                    <a:pt x="148" y="146"/>
                  </a:lnTo>
                  <a:lnTo>
                    <a:pt x="148" y="94"/>
                  </a:lnTo>
                  <a:lnTo>
                    <a:pt x="149" y="181"/>
                  </a:lnTo>
                  <a:lnTo>
                    <a:pt x="149" y="63"/>
                  </a:lnTo>
                  <a:lnTo>
                    <a:pt x="150" y="181"/>
                  </a:lnTo>
                  <a:lnTo>
                    <a:pt x="150" y="63"/>
                  </a:lnTo>
                  <a:lnTo>
                    <a:pt x="151" y="132"/>
                  </a:lnTo>
                  <a:lnTo>
                    <a:pt x="151" y="47"/>
                  </a:lnTo>
                  <a:lnTo>
                    <a:pt x="152" y="151"/>
                  </a:lnTo>
                  <a:lnTo>
                    <a:pt x="152" y="66"/>
                  </a:lnTo>
                  <a:lnTo>
                    <a:pt x="153" y="139"/>
                  </a:lnTo>
                  <a:lnTo>
                    <a:pt x="153" y="66"/>
                  </a:lnTo>
                  <a:lnTo>
                    <a:pt x="154" y="139"/>
                  </a:lnTo>
                  <a:lnTo>
                    <a:pt x="154" y="55"/>
                  </a:lnTo>
                  <a:lnTo>
                    <a:pt x="155" y="163"/>
                  </a:lnTo>
                  <a:lnTo>
                    <a:pt x="155" y="55"/>
                  </a:lnTo>
                  <a:lnTo>
                    <a:pt x="156" y="139"/>
                  </a:lnTo>
                  <a:lnTo>
                    <a:pt x="156" y="57"/>
                  </a:lnTo>
                  <a:lnTo>
                    <a:pt x="157" y="154"/>
                  </a:lnTo>
                  <a:lnTo>
                    <a:pt x="157" y="62"/>
                  </a:lnTo>
                  <a:lnTo>
                    <a:pt x="158" y="163"/>
                  </a:lnTo>
                  <a:lnTo>
                    <a:pt x="158" y="117"/>
                  </a:lnTo>
                  <a:lnTo>
                    <a:pt x="159" y="163"/>
                  </a:lnTo>
                  <a:lnTo>
                    <a:pt x="159" y="82"/>
                  </a:lnTo>
                  <a:lnTo>
                    <a:pt x="160" y="126"/>
                  </a:lnTo>
                  <a:lnTo>
                    <a:pt x="160" y="72"/>
                  </a:lnTo>
                  <a:lnTo>
                    <a:pt x="161" y="142"/>
                  </a:lnTo>
                  <a:lnTo>
                    <a:pt x="161" y="88"/>
                  </a:lnTo>
                  <a:lnTo>
                    <a:pt x="162" y="124"/>
                  </a:lnTo>
                  <a:lnTo>
                    <a:pt x="162" y="70"/>
                  </a:lnTo>
                  <a:lnTo>
                    <a:pt x="163" y="147"/>
                  </a:lnTo>
                  <a:lnTo>
                    <a:pt x="163" y="80"/>
                  </a:lnTo>
                  <a:lnTo>
                    <a:pt x="164" y="175"/>
                  </a:lnTo>
                  <a:lnTo>
                    <a:pt x="164" y="80"/>
                  </a:lnTo>
                  <a:lnTo>
                    <a:pt x="165" y="170"/>
                  </a:lnTo>
                  <a:lnTo>
                    <a:pt x="165" y="39"/>
                  </a:lnTo>
                  <a:lnTo>
                    <a:pt x="166" y="157"/>
                  </a:lnTo>
                  <a:lnTo>
                    <a:pt x="166" y="61"/>
                  </a:lnTo>
                  <a:lnTo>
                    <a:pt x="167" y="157"/>
                  </a:lnTo>
                  <a:lnTo>
                    <a:pt x="167" y="69"/>
                  </a:lnTo>
                  <a:lnTo>
                    <a:pt x="168" y="155"/>
                  </a:lnTo>
                  <a:lnTo>
                    <a:pt x="168" y="70"/>
                  </a:lnTo>
                  <a:lnTo>
                    <a:pt x="169" y="117"/>
                  </a:lnTo>
                  <a:lnTo>
                    <a:pt x="169" y="61"/>
                  </a:lnTo>
                  <a:lnTo>
                    <a:pt x="170" y="161"/>
                  </a:lnTo>
                  <a:lnTo>
                    <a:pt x="170" y="61"/>
                  </a:lnTo>
                  <a:lnTo>
                    <a:pt x="171" y="161"/>
                  </a:lnTo>
                  <a:lnTo>
                    <a:pt x="171" y="102"/>
                  </a:lnTo>
                  <a:lnTo>
                    <a:pt x="172" y="144"/>
                  </a:lnTo>
                  <a:lnTo>
                    <a:pt x="172" y="53"/>
                  </a:lnTo>
                  <a:lnTo>
                    <a:pt x="173" y="110"/>
                  </a:lnTo>
                  <a:lnTo>
                    <a:pt x="173" y="53"/>
                  </a:lnTo>
                  <a:lnTo>
                    <a:pt x="174" y="143"/>
                  </a:lnTo>
                  <a:lnTo>
                    <a:pt x="174" y="72"/>
                  </a:lnTo>
                  <a:lnTo>
                    <a:pt x="175" y="161"/>
                  </a:lnTo>
                  <a:lnTo>
                    <a:pt x="175" y="76"/>
                  </a:lnTo>
                  <a:lnTo>
                    <a:pt x="176" y="146"/>
                  </a:lnTo>
                  <a:lnTo>
                    <a:pt x="176" y="89"/>
                  </a:lnTo>
                  <a:lnTo>
                    <a:pt x="177" y="177"/>
                  </a:lnTo>
                  <a:lnTo>
                    <a:pt x="177" y="29"/>
                  </a:lnTo>
                  <a:lnTo>
                    <a:pt x="178" y="177"/>
                  </a:lnTo>
                  <a:lnTo>
                    <a:pt x="178" y="79"/>
                  </a:lnTo>
                  <a:lnTo>
                    <a:pt x="179" y="159"/>
                  </a:lnTo>
                  <a:lnTo>
                    <a:pt x="179" y="92"/>
                  </a:lnTo>
                  <a:lnTo>
                    <a:pt x="180" y="162"/>
                  </a:lnTo>
                  <a:lnTo>
                    <a:pt x="180" y="69"/>
                  </a:lnTo>
                  <a:lnTo>
                    <a:pt x="181" y="176"/>
                  </a:lnTo>
                  <a:lnTo>
                    <a:pt x="181" y="90"/>
                  </a:lnTo>
                  <a:lnTo>
                    <a:pt x="182" y="176"/>
                  </a:lnTo>
                  <a:lnTo>
                    <a:pt x="182" y="79"/>
                  </a:lnTo>
                  <a:lnTo>
                    <a:pt x="183" y="149"/>
                  </a:lnTo>
                  <a:lnTo>
                    <a:pt x="183" y="78"/>
                  </a:lnTo>
                  <a:lnTo>
                    <a:pt x="184" y="164"/>
                  </a:lnTo>
                  <a:lnTo>
                    <a:pt x="184" y="78"/>
                  </a:lnTo>
                  <a:lnTo>
                    <a:pt x="185" y="157"/>
                  </a:lnTo>
                  <a:lnTo>
                    <a:pt x="185" y="10"/>
                  </a:lnTo>
                  <a:lnTo>
                    <a:pt x="186" y="157"/>
                  </a:lnTo>
                  <a:lnTo>
                    <a:pt x="186" y="69"/>
                  </a:lnTo>
                  <a:lnTo>
                    <a:pt x="187" y="151"/>
                  </a:lnTo>
                  <a:lnTo>
                    <a:pt x="187" y="95"/>
                  </a:lnTo>
                  <a:lnTo>
                    <a:pt x="188" y="122"/>
                  </a:lnTo>
                  <a:lnTo>
                    <a:pt x="188" y="77"/>
                  </a:lnTo>
                  <a:lnTo>
                    <a:pt x="189" y="132"/>
                  </a:lnTo>
                  <a:lnTo>
                    <a:pt x="189" y="60"/>
                  </a:lnTo>
                  <a:lnTo>
                    <a:pt x="190" y="132"/>
                  </a:lnTo>
                  <a:lnTo>
                    <a:pt x="190" y="60"/>
                  </a:lnTo>
                  <a:lnTo>
                    <a:pt x="191" y="136"/>
                  </a:lnTo>
                  <a:lnTo>
                    <a:pt x="191" y="55"/>
                  </a:lnTo>
                  <a:lnTo>
                    <a:pt x="192" y="136"/>
                  </a:lnTo>
                  <a:lnTo>
                    <a:pt x="192" y="55"/>
                  </a:lnTo>
                  <a:lnTo>
                    <a:pt x="193" y="129"/>
                  </a:lnTo>
                  <a:lnTo>
                    <a:pt x="193" y="47"/>
                  </a:lnTo>
                  <a:lnTo>
                    <a:pt x="194" y="159"/>
                  </a:lnTo>
                  <a:lnTo>
                    <a:pt x="194" y="83"/>
                  </a:lnTo>
                  <a:lnTo>
                    <a:pt x="195" y="188"/>
                  </a:lnTo>
                  <a:lnTo>
                    <a:pt x="195" y="66"/>
                  </a:lnTo>
                  <a:lnTo>
                    <a:pt x="196" y="180"/>
                  </a:lnTo>
                  <a:lnTo>
                    <a:pt x="196" y="66"/>
                  </a:lnTo>
                  <a:lnTo>
                    <a:pt x="197" y="177"/>
                  </a:lnTo>
                  <a:lnTo>
                    <a:pt x="197" y="98"/>
                  </a:lnTo>
                  <a:lnTo>
                    <a:pt x="198" y="179"/>
                  </a:lnTo>
                  <a:lnTo>
                    <a:pt x="198" y="86"/>
                  </a:lnTo>
                  <a:lnTo>
                    <a:pt x="199" y="179"/>
                  </a:lnTo>
                  <a:lnTo>
                    <a:pt x="199" y="86"/>
                  </a:lnTo>
                  <a:lnTo>
                    <a:pt x="200" y="157"/>
                  </a:lnTo>
                  <a:lnTo>
                    <a:pt x="200" y="109"/>
                  </a:lnTo>
                  <a:lnTo>
                    <a:pt x="201" y="174"/>
                  </a:lnTo>
                  <a:lnTo>
                    <a:pt x="201" y="58"/>
                  </a:lnTo>
                  <a:lnTo>
                    <a:pt x="202" y="174"/>
                  </a:lnTo>
                  <a:lnTo>
                    <a:pt x="202" y="25"/>
                  </a:lnTo>
                  <a:lnTo>
                    <a:pt x="203" y="143"/>
                  </a:lnTo>
                  <a:lnTo>
                    <a:pt x="203" y="77"/>
                  </a:lnTo>
                  <a:lnTo>
                    <a:pt x="204" y="139"/>
                  </a:lnTo>
                  <a:lnTo>
                    <a:pt x="204" y="80"/>
                  </a:lnTo>
                  <a:lnTo>
                    <a:pt x="205" y="150"/>
                  </a:lnTo>
                  <a:lnTo>
                    <a:pt x="205" y="52"/>
                  </a:lnTo>
                  <a:lnTo>
                    <a:pt x="206" y="145"/>
                  </a:lnTo>
                  <a:lnTo>
                    <a:pt x="206" y="89"/>
                  </a:lnTo>
                  <a:lnTo>
                    <a:pt x="207" y="150"/>
                  </a:lnTo>
                  <a:lnTo>
                    <a:pt x="207" y="89"/>
                  </a:lnTo>
                  <a:lnTo>
                    <a:pt x="208" y="129"/>
                  </a:lnTo>
                  <a:lnTo>
                    <a:pt x="208" y="57"/>
                  </a:lnTo>
                  <a:lnTo>
                    <a:pt x="209" y="146"/>
                  </a:lnTo>
                  <a:lnTo>
                    <a:pt x="209" y="72"/>
                  </a:lnTo>
                  <a:lnTo>
                    <a:pt x="210" y="146"/>
                  </a:lnTo>
                  <a:lnTo>
                    <a:pt x="210" y="72"/>
                  </a:lnTo>
                  <a:lnTo>
                    <a:pt x="211" y="150"/>
                  </a:lnTo>
                  <a:lnTo>
                    <a:pt x="211" y="79"/>
                  </a:lnTo>
                  <a:lnTo>
                    <a:pt x="212" y="150"/>
                  </a:lnTo>
                  <a:lnTo>
                    <a:pt x="212" y="77"/>
                  </a:lnTo>
                  <a:lnTo>
                    <a:pt x="213" y="166"/>
                  </a:lnTo>
                  <a:lnTo>
                    <a:pt x="213" y="86"/>
                  </a:lnTo>
                  <a:lnTo>
                    <a:pt x="214" y="166"/>
                  </a:lnTo>
                  <a:lnTo>
                    <a:pt x="214" y="95"/>
                  </a:lnTo>
                  <a:lnTo>
                    <a:pt x="215" y="154"/>
                  </a:lnTo>
                  <a:lnTo>
                    <a:pt x="215" y="98"/>
                  </a:lnTo>
                  <a:lnTo>
                    <a:pt x="216" y="140"/>
                  </a:lnTo>
                  <a:lnTo>
                    <a:pt x="216" y="93"/>
                  </a:lnTo>
                  <a:lnTo>
                    <a:pt x="217" y="152"/>
                  </a:lnTo>
                  <a:lnTo>
                    <a:pt x="217" y="90"/>
                  </a:lnTo>
                  <a:lnTo>
                    <a:pt x="218" y="172"/>
                  </a:lnTo>
                  <a:lnTo>
                    <a:pt x="218" y="47"/>
                  </a:lnTo>
                  <a:lnTo>
                    <a:pt x="219" y="159"/>
                  </a:lnTo>
                  <a:lnTo>
                    <a:pt x="219" y="68"/>
                  </a:lnTo>
                  <a:lnTo>
                    <a:pt x="220" y="159"/>
                  </a:lnTo>
                  <a:lnTo>
                    <a:pt x="220" y="66"/>
                  </a:lnTo>
                  <a:lnTo>
                    <a:pt x="221" y="122"/>
                  </a:lnTo>
                  <a:lnTo>
                    <a:pt x="221" y="62"/>
                  </a:lnTo>
                  <a:lnTo>
                    <a:pt x="222" y="117"/>
                  </a:lnTo>
                  <a:lnTo>
                    <a:pt x="222" y="41"/>
                  </a:lnTo>
                  <a:lnTo>
                    <a:pt x="223" y="125"/>
                  </a:lnTo>
                  <a:lnTo>
                    <a:pt x="223" y="79"/>
                  </a:lnTo>
                  <a:lnTo>
                    <a:pt x="224" y="125"/>
                  </a:lnTo>
                  <a:lnTo>
                    <a:pt x="224" y="79"/>
                  </a:lnTo>
                  <a:lnTo>
                    <a:pt x="225" y="145"/>
                  </a:lnTo>
                  <a:lnTo>
                    <a:pt x="225" y="79"/>
                  </a:lnTo>
                  <a:lnTo>
                    <a:pt x="226" y="127"/>
                  </a:lnTo>
                  <a:lnTo>
                    <a:pt x="226" y="68"/>
                  </a:lnTo>
                  <a:lnTo>
                    <a:pt x="227" y="123"/>
                  </a:lnTo>
                  <a:lnTo>
                    <a:pt x="227" y="70"/>
                  </a:lnTo>
                  <a:lnTo>
                    <a:pt x="228" y="143"/>
                  </a:lnTo>
                  <a:lnTo>
                    <a:pt x="228" y="70"/>
                  </a:lnTo>
                  <a:lnTo>
                    <a:pt x="229" y="143"/>
                  </a:lnTo>
                  <a:lnTo>
                    <a:pt x="229" y="60"/>
                  </a:lnTo>
                  <a:lnTo>
                    <a:pt x="230" y="178"/>
                  </a:lnTo>
                  <a:lnTo>
                    <a:pt x="230" y="60"/>
                  </a:lnTo>
                  <a:lnTo>
                    <a:pt x="231" y="167"/>
                  </a:lnTo>
                  <a:lnTo>
                    <a:pt x="231" y="95"/>
                  </a:lnTo>
                  <a:lnTo>
                    <a:pt x="232" y="129"/>
                  </a:lnTo>
                  <a:lnTo>
                    <a:pt x="232" y="87"/>
                  </a:lnTo>
                  <a:lnTo>
                    <a:pt x="233" y="161"/>
                  </a:lnTo>
                  <a:lnTo>
                    <a:pt x="233" y="96"/>
                  </a:lnTo>
                  <a:lnTo>
                    <a:pt x="234" y="157"/>
                  </a:lnTo>
                  <a:lnTo>
                    <a:pt x="234" y="116"/>
                  </a:lnTo>
                  <a:lnTo>
                    <a:pt x="235" y="186"/>
                  </a:lnTo>
                  <a:lnTo>
                    <a:pt x="235" y="30"/>
                  </a:lnTo>
                  <a:lnTo>
                    <a:pt x="236" y="147"/>
                  </a:lnTo>
                  <a:lnTo>
                    <a:pt x="236" y="40"/>
                  </a:lnTo>
                  <a:lnTo>
                    <a:pt x="237" y="149"/>
                  </a:lnTo>
                  <a:lnTo>
                    <a:pt x="237" y="65"/>
                  </a:lnTo>
                  <a:lnTo>
                    <a:pt x="238" y="130"/>
                  </a:lnTo>
                  <a:lnTo>
                    <a:pt x="238" y="54"/>
                  </a:lnTo>
                  <a:lnTo>
                    <a:pt x="239" y="130"/>
                  </a:lnTo>
                  <a:lnTo>
                    <a:pt x="239" y="77"/>
                  </a:lnTo>
                  <a:lnTo>
                    <a:pt x="240" y="132"/>
                  </a:lnTo>
                  <a:lnTo>
                    <a:pt x="240" y="39"/>
                  </a:lnTo>
                  <a:lnTo>
                    <a:pt x="241" y="144"/>
                  </a:lnTo>
                  <a:lnTo>
                    <a:pt x="241" y="84"/>
                  </a:lnTo>
                  <a:lnTo>
                    <a:pt x="242" y="163"/>
                  </a:lnTo>
                  <a:lnTo>
                    <a:pt x="242" y="26"/>
                  </a:lnTo>
                  <a:lnTo>
                    <a:pt x="243" y="123"/>
                  </a:lnTo>
                  <a:lnTo>
                    <a:pt x="243" y="26"/>
                  </a:lnTo>
                  <a:lnTo>
                    <a:pt x="244" y="147"/>
                  </a:lnTo>
                  <a:lnTo>
                    <a:pt x="244" y="0"/>
                  </a:lnTo>
                  <a:lnTo>
                    <a:pt x="245" y="145"/>
                  </a:lnTo>
                  <a:lnTo>
                    <a:pt x="245" y="0"/>
                  </a:lnTo>
                  <a:lnTo>
                    <a:pt x="246" y="151"/>
                  </a:lnTo>
                  <a:lnTo>
                    <a:pt x="246" y="80"/>
                  </a:lnTo>
                  <a:lnTo>
                    <a:pt x="247" y="144"/>
                  </a:lnTo>
                  <a:lnTo>
                    <a:pt x="247" y="62"/>
                  </a:lnTo>
                  <a:lnTo>
                    <a:pt x="248" y="144"/>
                  </a:lnTo>
                  <a:lnTo>
                    <a:pt x="248" y="54"/>
                  </a:lnTo>
                  <a:lnTo>
                    <a:pt x="249" y="150"/>
                  </a:lnTo>
                  <a:lnTo>
                    <a:pt x="249" y="81"/>
                  </a:lnTo>
                  <a:lnTo>
                    <a:pt x="250" y="150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98" name="Freeform 98">
              <a:extLst>
                <a:ext uri="{FF2B5EF4-FFF2-40B4-BE49-F238E27FC236}">
                  <a16:creationId xmlns:a16="http://schemas.microsoft.com/office/drawing/2014/main" id="{A2D6B70A-2686-4820-BF26-872C48C0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753" y="15760854"/>
              <a:ext cx="674542" cy="381905"/>
            </a:xfrm>
            <a:custGeom>
              <a:avLst/>
              <a:gdLst>
                <a:gd name="T0" fmla="*/ 3 w 251"/>
                <a:gd name="T1" fmla="*/ 46 h 192"/>
                <a:gd name="T2" fmla="*/ 7 w 251"/>
                <a:gd name="T3" fmla="*/ 41 h 192"/>
                <a:gd name="T4" fmla="*/ 11 w 251"/>
                <a:gd name="T5" fmla="*/ 0 h 192"/>
                <a:gd name="T6" fmla="*/ 15 w 251"/>
                <a:gd name="T7" fmla="*/ 74 h 192"/>
                <a:gd name="T8" fmla="*/ 19 w 251"/>
                <a:gd name="T9" fmla="*/ 5 h 192"/>
                <a:gd name="T10" fmla="*/ 23 w 251"/>
                <a:gd name="T11" fmla="*/ 99 h 192"/>
                <a:gd name="T12" fmla="*/ 27 w 251"/>
                <a:gd name="T13" fmla="*/ 38 h 192"/>
                <a:gd name="T14" fmla="*/ 31 w 251"/>
                <a:gd name="T15" fmla="*/ 56 h 192"/>
                <a:gd name="T16" fmla="*/ 35 w 251"/>
                <a:gd name="T17" fmla="*/ 81 h 192"/>
                <a:gd name="T18" fmla="*/ 39 w 251"/>
                <a:gd name="T19" fmla="*/ 83 h 192"/>
                <a:gd name="T20" fmla="*/ 43 w 251"/>
                <a:gd name="T21" fmla="*/ 57 h 192"/>
                <a:gd name="T22" fmla="*/ 47 w 251"/>
                <a:gd name="T23" fmla="*/ 73 h 192"/>
                <a:gd name="T24" fmla="*/ 51 w 251"/>
                <a:gd name="T25" fmla="*/ 79 h 192"/>
                <a:gd name="T26" fmla="*/ 55 w 251"/>
                <a:gd name="T27" fmla="*/ 122 h 192"/>
                <a:gd name="T28" fmla="*/ 59 w 251"/>
                <a:gd name="T29" fmla="*/ 59 h 192"/>
                <a:gd name="T30" fmla="*/ 63 w 251"/>
                <a:gd name="T31" fmla="*/ 46 h 192"/>
                <a:gd name="T32" fmla="*/ 67 w 251"/>
                <a:gd name="T33" fmla="*/ 99 h 192"/>
                <a:gd name="T34" fmla="*/ 71 w 251"/>
                <a:gd name="T35" fmla="*/ 83 h 192"/>
                <a:gd name="T36" fmla="*/ 75 w 251"/>
                <a:gd name="T37" fmla="*/ 69 h 192"/>
                <a:gd name="T38" fmla="*/ 80 w 251"/>
                <a:gd name="T39" fmla="*/ 76 h 192"/>
                <a:gd name="T40" fmla="*/ 84 w 251"/>
                <a:gd name="T41" fmla="*/ 76 h 192"/>
                <a:gd name="T42" fmla="*/ 88 w 251"/>
                <a:gd name="T43" fmla="*/ 67 h 192"/>
                <a:gd name="T44" fmla="*/ 92 w 251"/>
                <a:gd name="T45" fmla="*/ 87 h 192"/>
                <a:gd name="T46" fmla="*/ 96 w 251"/>
                <a:gd name="T47" fmla="*/ 64 h 192"/>
                <a:gd name="T48" fmla="*/ 100 w 251"/>
                <a:gd name="T49" fmla="*/ 54 h 192"/>
                <a:gd name="T50" fmla="*/ 104 w 251"/>
                <a:gd name="T51" fmla="*/ 94 h 192"/>
                <a:gd name="T52" fmla="*/ 108 w 251"/>
                <a:gd name="T53" fmla="*/ 87 h 192"/>
                <a:gd name="T54" fmla="*/ 112 w 251"/>
                <a:gd name="T55" fmla="*/ 67 h 192"/>
                <a:gd name="T56" fmla="*/ 116 w 251"/>
                <a:gd name="T57" fmla="*/ 24 h 192"/>
                <a:gd name="T58" fmla="*/ 120 w 251"/>
                <a:gd name="T59" fmla="*/ 43 h 192"/>
                <a:gd name="T60" fmla="*/ 124 w 251"/>
                <a:gd name="T61" fmla="*/ 85 h 192"/>
                <a:gd name="T62" fmla="*/ 128 w 251"/>
                <a:gd name="T63" fmla="*/ 2 h 192"/>
                <a:gd name="T64" fmla="*/ 132 w 251"/>
                <a:gd name="T65" fmla="*/ 46 h 192"/>
                <a:gd name="T66" fmla="*/ 136 w 251"/>
                <a:gd name="T67" fmla="*/ 87 h 192"/>
                <a:gd name="T68" fmla="*/ 140 w 251"/>
                <a:gd name="T69" fmla="*/ 82 h 192"/>
                <a:gd name="T70" fmla="*/ 144 w 251"/>
                <a:gd name="T71" fmla="*/ 80 h 192"/>
                <a:gd name="T72" fmla="*/ 148 w 251"/>
                <a:gd name="T73" fmla="*/ 72 h 192"/>
                <a:gd name="T74" fmla="*/ 152 w 251"/>
                <a:gd name="T75" fmla="*/ 90 h 192"/>
                <a:gd name="T76" fmla="*/ 156 w 251"/>
                <a:gd name="T77" fmla="*/ 102 h 192"/>
                <a:gd name="T78" fmla="*/ 160 w 251"/>
                <a:gd name="T79" fmla="*/ 47 h 192"/>
                <a:gd name="T80" fmla="*/ 164 w 251"/>
                <a:gd name="T81" fmla="*/ 42 h 192"/>
                <a:gd name="T82" fmla="*/ 168 w 251"/>
                <a:gd name="T83" fmla="*/ 75 h 192"/>
                <a:gd name="T84" fmla="*/ 172 w 251"/>
                <a:gd name="T85" fmla="*/ 53 h 192"/>
                <a:gd name="T86" fmla="*/ 176 w 251"/>
                <a:gd name="T87" fmla="*/ 70 h 192"/>
                <a:gd name="T88" fmla="*/ 180 w 251"/>
                <a:gd name="T89" fmla="*/ 72 h 192"/>
                <a:gd name="T90" fmla="*/ 184 w 251"/>
                <a:gd name="T91" fmla="*/ 81 h 192"/>
                <a:gd name="T92" fmla="*/ 188 w 251"/>
                <a:gd name="T93" fmla="*/ 24 h 192"/>
                <a:gd name="T94" fmla="*/ 192 w 251"/>
                <a:gd name="T95" fmla="*/ 28 h 192"/>
                <a:gd name="T96" fmla="*/ 196 w 251"/>
                <a:gd name="T97" fmla="*/ 47 h 192"/>
                <a:gd name="T98" fmla="*/ 200 w 251"/>
                <a:gd name="T99" fmla="*/ 52 h 192"/>
                <a:gd name="T100" fmla="*/ 204 w 251"/>
                <a:gd name="T101" fmla="*/ 56 h 192"/>
                <a:gd name="T102" fmla="*/ 208 w 251"/>
                <a:gd name="T103" fmla="*/ 72 h 192"/>
                <a:gd name="T104" fmla="*/ 212 w 251"/>
                <a:gd name="T105" fmla="*/ 77 h 192"/>
                <a:gd name="T106" fmla="*/ 216 w 251"/>
                <a:gd name="T107" fmla="*/ 78 h 192"/>
                <a:gd name="T108" fmla="*/ 220 w 251"/>
                <a:gd name="T109" fmla="*/ 79 h 192"/>
                <a:gd name="T110" fmla="*/ 224 w 251"/>
                <a:gd name="T111" fmla="*/ 85 h 192"/>
                <a:gd name="T112" fmla="*/ 228 w 251"/>
                <a:gd name="T113" fmla="*/ 41 h 192"/>
                <a:gd name="T114" fmla="*/ 232 w 251"/>
                <a:gd name="T115" fmla="*/ 70 h 192"/>
                <a:gd name="T116" fmla="*/ 236 w 251"/>
                <a:gd name="T117" fmla="*/ 37 h 192"/>
                <a:gd name="T118" fmla="*/ 240 w 251"/>
                <a:gd name="T119" fmla="*/ 80 h 192"/>
                <a:gd name="T120" fmla="*/ 244 w 251"/>
                <a:gd name="T121" fmla="*/ 91 h 192"/>
                <a:gd name="T122" fmla="*/ 248 w 251"/>
                <a:gd name="T123" fmla="*/ 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92">
                  <a:moveTo>
                    <a:pt x="0" y="137"/>
                  </a:moveTo>
                  <a:lnTo>
                    <a:pt x="0" y="73"/>
                  </a:lnTo>
                  <a:lnTo>
                    <a:pt x="1" y="138"/>
                  </a:lnTo>
                  <a:lnTo>
                    <a:pt x="1" y="73"/>
                  </a:lnTo>
                  <a:lnTo>
                    <a:pt x="2" y="142"/>
                  </a:lnTo>
                  <a:lnTo>
                    <a:pt x="2" y="72"/>
                  </a:lnTo>
                  <a:lnTo>
                    <a:pt x="3" y="142"/>
                  </a:lnTo>
                  <a:lnTo>
                    <a:pt x="3" y="46"/>
                  </a:lnTo>
                  <a:lnTo>
                    <a:pt x="4" y="152"/>
                  </a:lnTo>
                  <a:lnTo>
                    <a:pt x="4" y="42"/>
                  </a:lnTo>
                  <a:lnTo>
                    <a:pt x="5" y="120"/>
                  </a:lnTo>
                  <a:lnTo>
                    <a:pt x="5" y="17"/>
                  </a:lnTo>
                  <a:lnTo>
                    <a:pt x="6" y="137"/>
                  </a:lnTo>
                  <a:lnTo>
                    <a:pt x="6" y="17"/>
                  </a:lnTo>
                  <a:lnTo>
                    <a:pt x="7" y="115"/>
                  </a:lnTo>
                  <a:lnTo>
                    <a:pt x="7" y="41"/>
                  </a:lnTo>
                  <a:lnTo>
                    <a:pt x="8" y="132"/>
                  </a:lnTo>
                  <a:lnTo>
                    <a:pt x="8" y="41"/>
                  </a:lnTo>
                  <a:lnTo>
                    <a:pt x="9" y="132"/>
                  </a:lnTo>
                  <a:lnTo>
                    <a:pt x="9" y="66"/>
                  </a:lnTo>
                  <a:lnTo>
                    <a:pt x="10" y="105"/>
                  </a:lnTo>
                  <a:lnTo>
                    <a:pt x="10" y="0"/>
                  </a:lnTo>
                  <a:lnTo>
                    <a:pt x="11" y="115"/>
                  </a:lnTo>
                  <a:lnTo>
                    <a:pt x="11" y="0"/>
                  </a:lnTo>
                  <a:lnTo>
                    <a:pt x="12" y="147"/>
                  </a:lnTo>
                  <a:lnTo>
                    <a:pt x="12" y="34"/>
                  </a:lnTo>
                  <a:lnTo>
                    <a:pt x="13" y="144"/>
                  </a:lnTo>
                  <a:lnTo>
                    <a:pt x="13" y="68"/>
                  </a:lnTo>
                  <a:lnTo>
                    <a:pt x="14" y="115"/>
                  </a:lnTo>
                  <a:lnTo>
                    <a:pt x="14" y="68"/>
                  </a:lnTo>
                  <a:lnTo>
                    <a:pt x="15" y="125"/>
                  </a:lnTo>
                  <a:lnTo>
                    <a:pt x="15" y="74"/>
                  </a:lnTo>
                  <a:lnTo>
                    <a:pt x="16" y="131"/>
                  </a:lnTo>
                  <a:lnTo>
                    <a:pt x="16" y="33"/>
                  </a:lnTo>
                  <a:lnTo>
                    <a:pt x="17" y="126"/>
                  </a:lnTo>
                  <a:lnTo>
                    <a:pt x="17" y="33"/>
                  </a:lnTo>
                  <a:lnTo>
                    <a:pt x="18" y="154"/>
                  </a:lnTo>
                  <a:lnTo>
                    <a:pt x="18" y="76"/>
                  </a:lnTo>
                  <a:lnTo>
                    <a:pt x="19" y="154"/>
                  </a:lnTo>
                  <a:lnTo>
                    <a:pt x="19" y="5"/>
                  </a:lnTo>
                  <a:lnTo>
                    <a:pt x="20" y="178"/>
                  </a:lnTo>
                  <a:lnTo>
                    <a:pt x="20" y="72"/>
                  </a:lnTo>
                  <a:lnTo>
                    <a:pt x="21" y="128"/>
                  </a:lnTo>
                  <a:lnTo>
                    <a:pt x="21" y="61"/>
                  </a:lnTo>
                  <a:lnTo>
                    <a:pt x="22" y="140"/>
                  </a:lnTo>
                  <a:lnTo>
                    <a:pt x="22" y="47"/>
                  </a:lnTo>
                  <a:lnTo>
                    <a:pt x="23" y="140"/>
                  </a:lnTo>
                  <a:lnTo>
                    <a:pt x="23" y="99"/>
                  </a:lnTo>
                  <a:lnTo>
                    <a:pt x="24" y="126"/>
                  </a:lnTo>
                  <a:lnTo>
                    <a:pt x="24" y="83"/>
                  </a:lnTo>
                  <a:lnTo>
                    <a:pt x="25" y="115"/>
                  </a:lnTo>
                  <a:lnTo>
                    <a:pt x="25" y="79"/>
                  </a:lnTo>
                  <a:lnTo>
                    <a:pt x="26" y="140"/>
                  </a:lnTo>
                  <a:lnTo>
                    <a:pt x="26" y="53"/>
                  </a:lnTo>
                  <a:lnTo>
                    <a:pt x="27" y="148"/>
                  </a:lnTo>
                  <a:lnTo>
                    <a:pt x="27" y="38"/>
                  </a:lnTo>
                  <a:lnTo>
                    <a:pt x="28" y="126"/>
                  </a:lnTo>
                  <a:lnTo>
                    <a:pt x="28" y="75"/>
                  </a:lnTo>
                  <a:lnTo>
                    <a:pt x="29" y="120"/>
                  </a:lnTo>
                  <a:lnTo>
                    <a:pt x="29" y="54"/>
                  </a:lnTo>
                  <a:lnTo>
                    <a:pt x="30" y="117"/>
                  </a:lnTo>
                  <a:lnTo>
                    <a:pt x="30" y="56"/>
                  </a:lnTo>
                  <a:lnTo>
                    <a:pt x="31" y="156"/>
                  </a:lnTo>
                  <a:lnTo>
                    <a:pt x="31" y="56"/>
                  </a:lnTo>
                  <a:lnTo>
                    <a:pt x="32" y="124"/>
                  </a:lnTo>
                  <a:lnTo>
                    <a:pt x="32" y="73"/>
                  </a:lnTo>
                  <a:lnTo>
                    <a:pt x="33" y="145"/>
                  </a:lnTo>
                  <a:lnTo>
                    <a:pt x="33" y="33"/>
                  </a:lnTo>
                  <a:lnTo>
                    <a:pt x="34" y="139"/>
                  </a:lnTo>
                  <a:lnTo>
                    <a:pt x="34" y="33"/>
                  </a:lnTo>
                  <a:lnTo>
                    <a:pt x="35" y="137"/>
                  </a:lnTo>
                  <a:lnTo>
                    <a:pt x="35" y="81"/>
                  </a:lnTo>
                  <a:lnTo>
                    <a:pt x="36" y="141"/>
                  </a:lnTo>
                  <a:lnTo>
                    <a:pt x="36" y="81"/>
                  </a:lnTo>
                  <a:lnTo>
                    <a:pt x="37" y="148"/>
                  </a:lnTo>
                  <a:lnTo>
                    <a:pt x="37" y="88"/>
                  </a:lnTo>
                  <a:lnTo>
                    <a:pt x="38" y="138"/>
                  </a:lnTo>
                  <a:lnTo>
                    <a:pt x="38" y="78"/>
                  </a:lnTo>
                  <a:lnTo>
                    <a:pt x="39" y="139"/>
                  </a:lnTo>
                  <a:lnTo>
                    <a:pt x="39" y="83"/>
                  </a:lnTo>
                  <a:lnTo>
                    <a:pt x="40" y="139"/>
                  </a:lnTo>
                  <a:lnTo>
                    <a:pt x="40" y="90"/>
                  </a:lnTo>
                  <a:lnTo>
                    <a:pt x="41" y="159"/>
                  </a:lnTo>
                  <a:lnTo>
                    <a:pt x="41" y="90"/>
                  </a:lnTo>
                  <a:lnTo>
                    <a:pt x="42" y="135"/>
                  </a:lnTo>
                  <a:lnTo>
                    <a:pt x="42" y="55"/>
                  </a:lnTo>
                  <a:lnTo>
                    <a:pt x="43" y="129"/>
                  </a:lnTo>
                  <a:lnTo>
                    <a:pt x="43" y="57"/>
                  </a:lnTo>
                  <a:lnTo>
                    <a:pt x="44" y="150"/>
                  </a:lnTo>
                  <a:lnTo>
                    <a:pt x="44" y="72"/>
                  </a:lnTo>
                  <a:lnTo>
                    <a:pt x="45" y="120"/>
                  </a:lnTo>
                  <a:lnTo>
                    <a:pt x="45" y="100"/>
                  </a:lnTo>
                  <a:lnTo>
                    <a:pt x="46" y="156"/>
                  </a:lnTo>
                  <a:lnTo>
                    <a:pt x="46" y="78"/>
                  </a:lnTo>
                  <a:lnTo>
                    <a:pt x="47" y="159"/>
                  </a:lnTo>
                  <a:lnTo>
                    <a:pt x="47" y="73"/>
                  </a:lnTo>
                  <a:lnTo>
                    <a:pt x="48" y="100"/>
                  </a:lnTo>
                  <a:lnTo>
                    <a:pt x="48" y="69"/>
                  </a:lnTo>
                  <a:lnTo>
                    <a:pt x="49" y="137"/>
                  </a:lnTo>
                  <a:lnTo>
                    <a:pt x="49" y="69"/>
                  </a:lnTo>
                  <a:lnTo>
                    <a:pt x="50" y="137"/>
                  </a:lnTo>
                  <a:lnTo>
                    <a:pt x="50" y="77"/>
                  </a:lnTo>
                  <a:lnTo>
                    <a:pt x="51" y="132"/>
                  </a:lnTo>
                  <a:lnTo>
                    <a:pt x="51" y="79"/>
                  </a:lnTo>
                  <a:lnTo>
                    <a:pt x="52" y="153"/>
                  </a:lnTo>
                  <a:lnTo>
                    <a:pt x="52" y="72"/>
                  </a:lnTo>
                  <a:lnTo>
                    <a:pt x="53" y="152"/>
                  </a:lnTo>
                  <a:lnTo>
                    <a:pt x="53" y="101"/>
                  </a:lnTo>
                  <a:lnTo>
                    <a:pt x="54" y="143"/>
                  </a:lnTo>
                  <a:lnTo>
                    <a:pt x="54" y="101"/>
                  </a:lnTo>
                  <a:lnTo>
                    <a:pt x="55" y="192"/>
                  </a:lnTo>
                  <a:lnTo>
                    <a:pt x="55" y="122"/>
                  </a:lnTo>
                  <a:lnTo>
                    <a:pt x="56" y="178"/>
                  </a:lnTo>
                  <a:lnTo>
                    <a:pt x="56" y="111"/>
                  </a:lnTo>
                  <a:lnTo>
                    <a:pt x="57" y="141"/>
                  </a:lnTo>
                  <a:lnTo>
                    <a:pt x="57" y="82"/>
                  </a:lnTo>
                  <a:lnTo>
                    <a:pt x="58" y="118"/>
                  </a:lnTo>
                  <a:lnTo>
                    <a:pt x="58" y="73"/>
                  </a:lnTo>
                  <a:lnTo>
                    <a:pt x="59" y="121"/>
                  </a:lnTo>
                  <a:lnTo>
                    <a:pt x="59" y="59"/>
                  </a:lnTo>
                  <a:lnTo>
                    <a:pt x="60" y="113"/>
                  </a:lnTo>
                  <a:lnTo>
                    <a:pt x="60" y="60"/>
                  </a:lnTo>
                  <a:lnTo>
                    <a:pt x="61" y="135"/>
                  </a:lnTo>
                  <a:lnTo>
                    <a:pt x="61" y="71"/>
                  </a:lnTo>
                  <a:lnTo>
                    <a:pt x="62" y="128"/>
                  </a:lnTo>
                  <a:lnTo>
                    <a:pt x="62" y="84"/>
                  </a:lnTo>
                  <a:lnTo>
                    <a:pt x="63" y="138"/>
                  </a:lnTo>
                  <a:lnTo>
                    <a:pt x="63" y="46"/>
                  </a:lnTo>
                  <a:lnTo>
                    <a:pt x="64" y="138"/>
                  </a:lnTo>
                  <a:lnTo>
                    <a:pt x="64" y="50"/>
                  </a:lnTo>
                  <a:lnTo>
                    <a:pt x="65" y="111"/>
                  </a:lnTo>
                  <a:lnTo>
                    <a:pt x="65" y="56"/>
                  </a:lnTo>
                  <a:lnTo>
                    <a:pt x="66" y="146"/>
                  </a:lnTo>
                  <a:lnTo>
                    <a:pt x="66" y="68"/>
                  </a:lnTo>
                  <a:lnTo>
                    <a:pt x="67" y="153"/>
                  </a:lnTo>
                  <a:lnTo>
                    <a:pt x="67" y="99"/>
                  </a:lnTo>
                  <a:lnTo>
                    <a:pt x="68" y="153"/>
                  </a:lnTo>
                  <a:lnTo>
                    <a:pt x="68" y="53"/>
                  </a:lnTo>
                  <a:lnTo>
                    <a:pt x="69" y="136"/>
                  </a:lnTo>
                  <a:lnTo>
                    <a:pt x="69" y="53"/>
                  </a:lnTo>
                  <a:lnTo>
                    <a:pt x="70" y="136"/>
                  </a:lnTo>
                  <a:lnTo>
                    <a:pt x="70" y="108"/>
                  </a:lnTo>
                  <a:lnTo>
                    <a:pt x="71" y="163"/>
                  </a:lnTo>
                  <a:lnTo>
                    <a:pt x="71" y="83"/>
                  </a:lnTo>
                  <a:lnTo>
                    <a:pt x="72" y="163"/>
                  </a:lnTo>
                  <a:lnTo>
                    <a:pt x="72" y="83"/>
                  </a:lnTo>
                  <a:lnTo>
                    <a:pt x="73" y="117"/>
                  </a:lnTo>
                  <a:lnTo>
                    <a:pt x="73" y="69"/>
                  </a:lnTo>
                  <a:lnTo>
                    <a:pt x="74" y="116"/>
                  </a:lnTo>
                  <a:lnTo>
                    <a:pt x="74" y="58"/>
                  </a:lnTo>
                  <a:lnTo>
                    <a:pt x="75" y="121"/>
                  </a:lnTo>
                  <a:lnTo>
                    <a:pt x="75" y="69"/>
                  </a:lnTo>
                  <a:lnTo>
                    <a:pt x="76" y="121"/>
                  </a:lnTo>
                  <a:lnTo>
                    <a:pt x="76" y="71"/>
                  </a:lnTo>
                  <a:lnTo>
                    <a:pt x="78" y="153"/>
                  </a:lnTo>
                  <a:lnTo>
                    <a:pt x="78" y="84"/>
                  </a:lnTo>
                  <a:lnTo>
                    <a:pt x="79" y="153"/>
                  </a:lnTo>
                  <a:lnTo>
                    <a:pt x="79" y="54"/>
                  </a:lnTo>
                  <a:lnTo>
                    <a:pt x="80" y="145"/>
                  </a:lnTo>
                  <a:lnTo>
                    <a:pt x="80" y="76"/>
                  </a:lnTo>
                  <a:lnTo>
                    <a:pt x="81" y="139"/>
                  </a:lnTo>
                  <a:lnTo>
                    <a:pt x="81" y="71"/>
                  </a:lnTo>
                  <a:lnTo>
                    <a:pt x="82" y="139"/>
                  </a:lnTo>
                  <a:lnTo>
                    <a:pt x="82" y="65"/>
                  </a:lnTo>
                  <a:lnTo>
                    <a:pt x="83" y="126"/>
                  </a:lnTo>
                  <a:lnTo>
                    <a:pt x="83" y="65"/>
                  </a:lnTo>
                  <a:lnTo>
                    <a:pt x="84" y="142"/>
                  </a:lnTo>
                  <a:lnTo>
                    <a:pt x="84" y="76"/>
                  </a:lnTo>
                  <a:lnTo>
                    <a:pt x="85" y="165"/>
                  </a:lnTo>
                  <a:lnTo>
                    <a:pt x="85" y="67"/>
                  </a:lnTo>
                  <a:lnTo>
                    <a:pt x="86" y="139"/>
                  </a:lnTo>
                  <a:lnTo>
                    <a:pt x="86" y="67"/>
                  </a:lnTo>
                  <a:lnTo>
                    <a:pt x="87" y="158"/>
                  </a:lnTo>
                  <a:lnTo>
                    <a:pt x="87" y="95"/>
                  </a:lnTo>
                  <a:lnTo>
                    <a:pt x="88" y="145"/>
                  </a:lnTo>
                  <a:lnTo>
                    <a:pt x="88" y="67"/>
                  </a:lnTo>
                  <a:lnTo>
                    <a:pt x="89" y="129"/>
                  </a:lnTo>
                  <a:lnTo>
                    <a:pt x="89" y="72"/>
                  </a:lnTo>
                  <a:lnTo>
                    <a:pt x="90" y="123"/>
                  </a:lnTo>
                  <a:lnTo>
                    <a:pt x="90" y="38"/>
                  </a:lnTo>
                  <a:lnTo>
                    <a:pt x="91" y="143"/>
                  </a:lnTo>
                  <a:lnTo>
                    <a:pt x="91" y="99"/>
                  </a:lnTo>
                  <a:lnTo>
                    <a:pt x="92" y="161"/>
                  </a:lnTo>
                  <a:lnTo>
                    <a:pt x="92" y="87"/>
                  </a:lnTo>
                  <a:lnTo>
                    <a:pt x="93" y="107"/>
                  </a:lnTo>
                  <a:lnTo>
                    <a:pt x="93" y="45"/>
                  </a:lnTo>
                  <a:lnTo>
                    <a:pt x="94" y="110"/>
                  </a:lnTo>
                  <a:lnTo>
                    <a:pt x="94" y="63"/>
                  </a:lnTo>
                  <a:lnTo>
                    <a:pt x="95" y="127"/>
                  </a:lnTo>
                  <a:lnTo>
                    <a:pt x="95" y="63"/>
                  </a:lnTo>
                  <a:lnTo>
                    <a:pt x="96" y="136"/>
                  </a:lnTo>
                  <a:lnTo>
                    <a:pt x="96" y="64"/>
                  </a:lnTo>
                  <a:lnTo>
                    <a:pt x="97" y="136"/>
                  </a:lnTo>
                  <a:lnTo>
                    <a:pt x="97" y="58"/>
                  </a:lnTo>
                  <a:lnTo>
                    <a:pt x="98" y="145"/>
                  </a:lnTo>
                  <a:lnTo>
                    <a:pt x="98" y="43"/>
                  </a:lnTo>
                  <a:lnTo>
                    <a:pt x="99" y="145"/>
                  </a:lnTo>
                  <a:lnTo>
                    <a:pt x="99" y="54"/>
                  </a:lnTo>
                  <a:lnTo>
                    <a:pt x="100" y="148"/>
                  </a:lnTo>
                  <a:lnTo>
                    <a:pt x="100" y="54"/>
                  </a:lnTo>
                  <a:lnTo>
                    <a:pt x="101" y="123"/>
                  </a:lnTo>
                  <a:lnTo>
                    <a:pt x="101" y="65"/>
                  </a:lnTo>
                  <a:lnTo>
                    <a:pt x="102" y="132"/>
                  </a:lnTo>
                  <a:lnTo>
                    <a:pt x="102" y="67"/>
                  </a:lnTo>
                  <a:lnTo>
                    <a:pt x="103" y="153"/>
                  </a:lnTo>
                  <a:lnTo>
                    <a:pt x="103" y="108"/>
                  </a:lnTo>
                  <a:lnTo>
                    <a:pt x="104" y="183"/>
                  </a:lnTo>
                  <a:lnTo>
                    <a:pt x="104" y="94"/>
                  </a:lnTo>
                  <a:lnTo>
                    <a:pt x="105" y="137"/>
                  </a:lnTo>
                  <a:lnTo>
                    <a:pt x="105" y="73"/>
                  </a:lnTo>
                  <a:lnTo>
                    <a:pt x="106" y="183"/>
                  </a:lnTo>
                  <a:lnTo>
                    <a:pt x="106" y="69"/>
                  </a:lnTo>
                  <a:lnTo>
                    <a:pt x="107" y="143"/>
                  </a:lnTo>
                  <a:lnTo>
                    <a:pt x="107" y="79"/>
                  </a:lnTo>
                  <a:lnTo>
                    <a:pt x="108" y="166"/>
                  </a:lnTo>
                  <a:lnTo>
                    <a:pt x="108" y="87"/>
                  </a:lnTo>
                  <a:lnTo>
                    <a:pt x="109" y="166"/>
                  </a:lnTo>
                  <a:lnTo>
                    <a:pt x="109" y="59"/>
                  </a:lnTo>
                  <a:lnTo>
                    <a:pt x="110" y="135"/>
                  </a:lnTo>
                  <a:lnTo>
                    <a:pt x="110" y="71"/>
                  </a:lnTo>
                  <a:lnTo>
                    <a:pt x="111" y="162"/>
                  </a:lnTo>
                  <a:lnTo>
                    <a:pt x="111" y="67"/>
                  </a:lnTo>
                  <a:lnTo>
                    <a:pt x="112" y="162"/>
                  </a:lnTo>
                  <a:lnTo>
                    <a:pt x="112" y="67"/>
                  </a:lnTo>
                  <a:lnTo>
                    <a:pt x="113" y="111"/>
                  </a:lnTo>
                  <a:lnTo>
                    <a:pt x="113" y="65"/>
                  </a:lnTo>
                  <a:lnTo>
                    <a:pt x="114" y="127"/>
                  </a:lnTo>
                  <a:lnTo>
                    <a:pt x="114" y="89"/>
                  </a:lnTo>
                  <a:lnTo>
                    <a:pt x="115" y="149"/>
                  </a:lnTo>
                  <a:lnTo>
                    <a:pt x="115" y="59"/>
                  </a:lnTo>
                  <a:lnTo>
                    <a:pt x="116" y="160"/>
                  </a:lnTo>
                  <a:lnTo>
                    <a:pt x="116" y="24"/>
                  </a:lnTo>
                  <a:lnTo>
                    <a:pt x="117" y="160"/>
                  </a:lnTo>
                  <a:lnTo>
                    <a:pt x="117" y="72"/>
                  </a:lnTo>
                  <a:lnTo>
                    <a:pt x="118" y="140"/>
                  </a:lnTo>
                  <a:lnTo>
                    <a:pt x="118" y="80"/>
                  </a:lnTo>
                  <a:lnTo>
                    <a:pt x="119" y="117"/>
                  </a:lnTo>
                  <a:lnTo>
                    <a:pt x="119" y="43"/>
                  </a:lnTo>
                  <a:lnTo>
                    <a:pt x="120" y="98"/>
                  </a:lnTo>
                  <a:lnTo>
                    <a:pt x="120" y="43"/>
                  </a:lnTo>
                  <a:lnTo>
                    <a:pt x="121" y="135"/>
                  </a:lnTo>
                  <a:lnTo>
                    <a:pt x="121" y="91"/>
                  </a:lnTo>
                  <a:lnTo>
                    <a:pt x="122" y="142"/>
                  </a:lnTo>
                  <a:lnTo>
                    <a:pt x="122" y="49"/>
                  </a:lnTo>
                  <a:lnTo>
                    <a:pt x="123" y="142"/>
                  </a:lnTo>
                  <a:lnTo>
                    <a:pt x="123" y="85"/>
                  </a:lnTo>
                  <a:lnTo>
                    <a:pt x="124" y="166"/>
                  </a:lnTo>
                  <a:lnTo>
                    <a:pt x="124" y="85"/>
                  </a:lnTo>
                  <a:lnTo>
                    <a:pt x="125" y="181"/>
                  </a:lnTo>
                  <a:lnTo>
                    <a:pt x="125" y="101"/>
                  </a:lnTo>
                  <a:lnTo>
                    <a:pt x="126" y="121"/>
                  </a:lnTo>
                  <a:lnTo>
                    <a:pt x="126" y="70"/>
                  </a:lnTo>
                  <a:lnTo>
                    <a:pt x="127" y="121"/>
                  </a:lnTo>
                  <a:lnTo>
                    <a:pt x="127" y="25"/>
                  </a:lnTo>
                  <a:lnTo>
                    <a:pt x="128" y="118"/>
                  </a:lnTo>
                  <a:lnTo>
                    <a:pt x="128" y="2"/>
                  </a:lnTo>
                  <a:lnTo>
                    <a:pt x="129" y="92"/>
                  </a:lnTo>
                  <a:lnTo>
                    <a:pt x="129" y="40"/>
                  </a:lnTo>
                  <a:lnTo>
                    <a:pt x="130" y="113"/>
                  </a:lnTo>
                  <a:lnTo>
                    <a:pt x="130" y="34"/>
                  </a:lnTo>
                  <a:lnTo>
                    <a:pt x="131" y="113"/>
                  </a:lnTo>
                  <a:lnTo>
                    <a:pt x="131" y="28"/>
                  </a:lnTo>
                  <a:lnTo>
                    <a:pt x="132" y="121"/>
                  </a:lnTo>
                  <a:lnTo>
                    <a:pt x="132" y="46"/>
                  </a:lnTo>
                  <a:lnTo>
                    <a:pt x="133" y="138"/>
                  </a:lnTo>
                  <a:lnTo>
                    <a:pt x="133" y="83"/>
                  </a:lnTo>
                  <a:lnTo>
                    <a:pt x="134" y="150"/>
                  </a:lnTo>
                  <a:lnTo>
                    <a:pt x="134" y="39"/>
                  </a:lnTo>
                  <a:lnTo>
                    <a:pt x="135" y="144"/>
                  </a:lnTo>
                  <a:lnTo>
                    <a:pt x="135" y="76"/>
                  </a:lnTo>
                  <a:lnTo>
                    <a:pt x="136" y="144"/>
                  </a:lnTo>
                  <a:lnTo>
                    <a:pt x="136" y="87"/>
                  </a:lnTo>
                  <a:lnTo>
                    <a:pt x="137" y="138"/>
                  </a:lnTo>
                  <a:lnTo>
                    <a:pt x="137" y="87"/>
                  </a:lnTo>
                  <a:lnTo>
                    <a:pt x="138" y="175"/>
                  </a:lnTo>
                  <a:lnTo>
                    <a:pt x="138" y="111"/>
                  </a:lnTo>
                  <a:lnTo>
                    <a:pt x="139" y="151"/>
                  </a:lnTo>
                  <a:lnTo>
                    <a:pt x="139" y="66"/>
                  </a:lnTo>
                  <a:lnTo>
                    <a:pt x="140" y="135"/>
                  </a:lnTo>
                  <a:lnTo>
                    <a:pt x="140" y="82"/>
                  </a:lnTo>
                  <a:lnTo>
                    <a:pt x="141" y="131"/>
                  </a:lnTo>
                  <a:lnTo>
                    <a:pt x="141" y="76"/>
                  </a:lnTo>
                  <a:lnTo>
                    <a:pt x="142" y="145"/>
                  </a:lnTo>
                  <a:lnTo>
                    <a:pt x="142" y="91"/>
                  </a:lnTo>
                  <a:lnTo>
                    <a:pt x="143" y="149"/>
                  </a:lnTo>
                  <a:lnTo>
                    <a:pt x="143" y="90"/>
                  </a:lnTo>
                  <a:lnTo>
                    <a:pt x="144" y="135"/>
                  </a:lnTo>
                  <a:lnTo>
                    <a:pt x="144" y="80"/>
                  </a:lnTo>
                  <a:lnTo>
                    <a:pt x="145" y="135"/>
                  </a:lnTo>
                  <a:lnTo>
                    <a:pt x="145" y="67"/>
                  </a:lnTo>
                  <a:lnTo>
                    <a:pt x="146" y="124"/>
                  </a:lnTo>
                  <a:lnTo>
                    <a:pt x="146" y="67"/>
                  </a:lnTo>
                  <a:lnTo>
                    <a:pt x="147" y="123"/>
                  </a:lnTo>
                  <a:lnTo>
                    <a:pt x="147" y="34"/>
                  </a:lnTo>
                  <a:lnTo>
                    <a:pt x="148" y="142"/>
                  </a:lnTo>
                  <a:lnTo>
                    <a:pt x="148" y="72"/>
                  </a:lnTo>
                  <a:lnTo>
                    <a:pt x="149" y="142"/>
                  </a:lnTo>
                  <a:lnTo>
                    <a:pt x="149" y="52"/>
                  </a:lnTo>
                  <a:lnTo>
                    <a:pt x="150" y="180"/>
                  </a:lnTo>
                  <a:lnTo>
                    <a:pt x="150" y="17"/>
                  </a:lnTo>
                  <a:lnTo>
                    <a:pt x="151" y="138"/>
                  </a:lnTo>
                  <a:lnTo>
                    <a:pt x="151" y="90"/>
                  </a:lnTo>
                  <a:lnTo>
                    <a:pt x="152" y="156"/>
                  </a:lnTo>
                  <a:lnTo>
                    <a:pt x="152" y="90"/>
                  </a:lnTo>
                  <a:lnTo>
                    <a:pt x="153" y="156"/>
                  </a:lnTo>
                  <a:lnTo>
                    <a:pt x="153" y="42"/>
                  </a:lnTo>
                  <a:lnTo>
                    <a:pt x="154" y="124"/>
                  </a:lnTo>
                  <a:lnTo>
                    <a:pt x="154" y="76"/>
                  </a:lnTo>
                  <a:lnTo>
                    <a:pt x="155" y="145"/>
                  </a:lnTo>
                  <a:lnTo>
                    <a:pt x="155" y="89"/>
                  </a:lnTo>
                  <a:lnTo>
                    <a:pt x="156" y="151"/>
                  </a:lnTo>
                  <a:lnTo>
                    <a:pt x="156" y="102"/>
                  </a:lnTo>
                  <a:lnTo>
                    <a:pt x="157" y="136"/>
                  </a:lnTo>
                  <a:lnTo>
                    <a:pt x="157" y="71"/>
                  </a:lnTo>
                  <a:lnTo>
                    <a:pt x="158" y="102"/>
                  </a:lnTo>
                  <a:lnTo>
                    <a:pt x="158" y="53"/>
                  </a:lnTo>
                  <a:lnTo>
                    <a:pt x="159" y="104"/>
                  </a:lnTo>
                  <a:lnTo>
                    <a:pt x="159" y="43"/>
                  </a:lnTo>
                  <a:lnTo>
                    <a:pt x="160" y="121"/>
                  </a:lnTo>
                  <a:lnTo>
                    <a:pt x="160" y="47"/>
                  </a:lnTo>
                  <a:lnTo>
                    <a:pt x="161" y="119"/>
                  </a:lnTo>
                  <a:lnTo>
                    <a:pt x="161" y="56"/>
                  </a:lnTo>
                  <a:lnTo>
                    <a:pt x="162" y="149"/>
                  </a:lnTo>
                  <a:lnTo>
                    <a:pt x="162" y="55"/>
                  </a:lnTo>
                  <a:lnTo>
                    <a:pt x="163" y="151"/>
                  </a:lnTo>
                  <a:lnTo>
                    <a:pt x="163" y="26"/>
                  </a:lnTo>
                  <a:lnTo>
                    <a:pt x="164" y="132"/>
                  </a:lnTo>
                  <a:lnTo>
                    <a:pt x="164" y="42"/>
                  </a:lnTo>
                  <a:lnTo>
                    <a:pt x="165" y="142"/>
                  </a:lnTo>
                  <a:lnTo>
                    <a:pt x="165" y="42"/>
                  </a:lnTo>
                  <a:lnTo>
                    <a:pt x="166" y="146"/>
                  </a:lnTo>
                  <a:lnTo>
                    <a:pt x="166" y="96"/>
                  </a:lnTo>
                  <a:lnTo>
                    <a:pt x="167" y="152"/>
                  </a:lnTo>
                  <a:lnTo>
                    <a:pt x="167" y="79"/>
                  </a:lnTo>
                  <a:lnTo>
                    <a:pt x="168" y="144"/>
                  </a:lnTo>
                  <a:lnTo>
                    <a:pt x="168" y="75"/>
                  </a:lnTo>
                  <a:lnTo>
                    <a:pt x="169" y="143"/>
                  </a:lnTo>
                  <a:lnTo>
                    <a:pt x="169" y="69"/>
                  </a:lnTo>
                  <a:lnTo>
                    <a:pt x="170" y="139"/>
                  </a:lnTo>
                  <a:lnTo>
                    <a:pt x="170" y="46"/>
                  </a:lnTo>
                  <a:lnTo>
                    <a:pt x="171" y="148"/>
                  </a:lnTo>
                  <a:lnTo>
                    <a:pt x="171" y="81"/>
                  </a:lnTo>
                  <a:lnTo>
                    <a:pt x="172" y="148"/>
                  </a:lnTo>
                  <a:lnTo>
                    <a:pt x="172" y="53"/>
                  </a:lnTo>
                  <a:lnTo>
                    <a:pt x="173" y="144"/>
                  </a:lnTo>
                  <a:lnTo>
                    <a:pt x="173" y="53"/>
                  </a:lnTo>
                  <a:lnTo>
                    <a:pt x="174" y="158"/>
                  </a:lnTo>
                  <a:lnTo>
                    <a:pt x="174" y="69"/>
                  </a:lnTo>
                  <a:lnTo>
                    <a:pt x="175" y="128"/>
                  </a:lnTo>
                  <a:lnTo>
                    <a:pt x="175" y="69"/>
                  </a:lnTo>
                  <a:lnTo>
                    <a:pt x="176" y="121"/>
                  </a:lnTo>
                  <a:lnTo>
                    <a:pt x="176" y="70"/>
                  </a:lnTo>
                  <a:lnTo>
                    <a:pt x="177" y="148"/>
                  </a:lnTo>
                  <a:lnTo>
                    <a:pt x="177" y="81"/>
                  </a:lnTo>
                  <a:lnTo>
                    <a:pt x="178" y="135"/>
                  </a:lnTo>
                  <a:lnTo>
                    <a:pt x="178" y="57"/>
                  </a:lnTo>
                  <a:lnTo>
                    <a:pt x="179" y="135"/>
                  </a:lnTo>
                  <a:lnTo>
                    <a:pt x="179" y="58"/>
                  </a:lnTo>
                  <a:lnTo>
                    <a:pt x="180" y="143"/>
                  </a:lnTo>
                  <a:lnTo>
                    <a:pt x="180" y="72"/>
                  </a:lnTo>
                  <a:lnTo>
                    <a:pt x="181" y="148"/>
                  </a:lnTo>
                  <a:lnTo>
                    <a:pt x="181" y="85"/>
                  </a:lnTo>
                  <a:lnTo>
                    <a:pt x="182" y="127"/>
                  </a:lnTo>
                  <a:lnTo>
                    <a:pt x="182" y="69"/>
                  </a:lnTo>
                  <a:lnTo>
                    <a:pt x="183" y="155"/>
                  </a:lnTo>
                  <a:lnTo>
                    <a:pt x="183" y="69"/>
                  </a:lnTo>
                  <a:lnTo>
                    <a:pt x="184" y="155"/>
                  </a:lnTo>
                  <a:lnTo>
                    <a:pt x="184" y="81"/>
                  </a:lnTo>
                  <a:lnTo>
                    <a:pt x="185" y="129"/>
                  </a:lnTo>
                  <a:lnTo>
                    <a:pt x="185" y="38"/>
                  </a:lnTo>
                  <a:lnTo>
                    <a:pt x="186" y="163"/>
                  </a:lnTo>
                  <a:lnTo>
                    <a:pt x="186" y="88"/>
                  </a:lnTo>
                  <a:lnTo>
                    <a:pt x="187" y="163"/>
                  </a:lnTo>
                  <a:lnTo>
                    <a:pt x="187" y="24"/>
                  </a:lnTo>
                  <a:lnTo>
                    <a:pt x="188" y="136"/>
                  </a:lnTo>
                  <a:lnTo>
                    <a:pt x="188" y="24"/>
                  </a:lnTo>
                  <a:lnTo>
                    <a:pt x="189" y="136"/>
                  </a:lnTo>
                  <a:lnTo>
                    <a:pt x="189" y="90"/>
                  </a:lnTo>
                  <a:lnTo>
                    <a:pt x="190" y="148"/>
                  </a:lnTo>
                  <a:lnTo>
                    <a:pt x="190" y="8"/>
                  </a:lnTo>
                  <a:lnTo>
                    <a:pt x="191" y="132"/>
                  </a:lnTo>
                  <a:lnTo>
                    <a:pt x="191" y="8"/>
                  </a:lnTo>
                  <a:lnTo>
                    <a:pt x="192" y="126"/>
                  </a:lnTo>
                  <a:lnTo>
                    <a:pt x="192" y="28"/>
                  </a:lnTo>
                  <a:lnTo>
                    <a:pt x="193" y="123"/>
                  </a:lnTo>
                  <a:lnTo>
                    <a:pt x="193" y="43"/>
                  </a:lnTo>
                  <a:lnTo>
                    <a:pt x="194" y="124"/>
                  </a:lnTo>
                  <a:lnTo>
                    <a:pt x="194" y="93"/>
                  </a:lnTo>
                  <a:lnTo>
                    <a:pt x="195" y="124"/>
                  </a:lnTo>
                  <a:lnTo>
                    <a:pt x="195" y="45"/>
                  </a:lnTo>
                  <a:lnTo>
                    <a:pt x="196" y="131"/>
                  </a:lnTo>
                  <a:lnTo>
                    <a:pt x="196" y="47"/>
                  </a:lnTo>
                  <a:lnTo>
                    <a:pt x="197" y="123"/>
                  </a:lnTo>
                  <a:lnTo>
                    <a:pt x="197" y="47"/>
                  </a:lnTo>
                  <a:lnTo>
                    <a:pt x="198" y="142"/>
                  </a:lnTo>
                  <a:lnTo>
                    <a:pt x="198" y="47"/>
                  </a:lnTo>
                  <a:lnTo>
                    <a:pt x="199" y="188"/>
                  </a:lnTo>
                  <a:lnTo>
                    <a:pt x="199" y="47"/>
                  </a:lnTo>
                  <a:lnTo>
                    <a:pt x="200" y="124"/>
                  </a:lnTo>
                  <a:lnTo>
                    <a:pt x="200" y="52"/>
                  </a:lnTo>
                  <a:lnTo>
                    <a:pt x="201" y="126"/>
                  </a:lnTo>
                  <a:lnTo>
                    <a:pt x="201" y="65"/>
                  </a:lnTo>
                  <a:lnTo>
                    <a:pt x="202" y="108"/>
                  </a:lnTo>
                  <a:lnTo>
                    <a:pt x="202" y="65"/>
                  </a:lnTo>
                  <a:lnTo>
                    <a:pt x="203" y="123"/>
                  </a:lnTo>
                  <a:lnTo>
                    <a:pt x="203" y="71"/>
                  </a:lnTo>
                  <a:lnTo>
                    <a:pt x="204" y="151"/>
                  </a:lnTo>
                  <a:lnTo>
                    <a:pt x="204" y="56"/>
                  </a:lnTo>
                  <a:lnTo>
                    <a:pt x="205" y="151"/>
                  </a:lnTo>
                  <a:lnTo>
                    <a:pt x="205" y="34"/>
                  </a:lnTo>
                  <a:lnTo>
                    <a:pt x="206" y="135"/>
                  </a:lnTo>
                  <a:lnTo>
                    <a:pt x="206" y="34"/>
                  </a:lnTo>
                  <a:lnTo>
                    <a:pt x="207" y="162"/>
                  </a:lnTo>
                  <a:lnTo>
                    <a:pt x="207" y="83"/>
                  </a:lnTo>
                  <a:lnTo>
                    <a:pt x="208" y="162"/>
                  </a:lnTo>
                  <a:lnTo>
                    <a:pt x="208" y="72"/>
                  </a:lnTo>
                  <a:lnTo>
                    <a:pt x="209" y="154"/>
                  </a:lnTo>
                  <a:lnTo>
                    <a:pt x="209" y="69"/>
                  </a:lnTo>
                  <a:lnTo>
                    <a:pt x="210" y="162"/>
                  </a:lnTo>
                  <a:lnTo>
                    <a:pt x="210" y="99"/>
                  </a:lnTo>
                  <a:lnTo>
                    <a:pt x="211" y="162"/>
                  </a:lnTo>
                  <a:lnTo>
                    <a:pt x="211" y="102"/>
                  </a:lnTo>
                  <a:lnTo>
                    <a:pt x="212" y="146"/>
                  </a:lnTo>
                  <a:lnTo>
                    <a:pt x="212" y="77"/>
                  </a:lnTo>
                  <a:lnTo>
                    <a:pt x="213" y="146"/>
                  </a:lnTo>
                  <a:lnTo>
                    <a:pt x="213" y="63"/>
                  </a:lnTo>
                  <a:lnTo>
                    <a:pt x="214" y="147"/>
                  </a:lnTo>
                  <a:lnTo>
                    <a:pt x="214" y="63"/>
                  </a:lnTo>
                  <a:lnTo>
                    <a:pt x="215" y="138"/>
                  </a:lnTo>
                  <a:lnTo>
                    <a:pt x="215" y="18"/>
                  </a:lnTo>
                  <a:lnTo>
                    <a:pt x="216" y="152"/>
                  </a:lnTo>
                  <a:lnTo>
                    <a:pt x="216" y="78"/>
                  </a:lnTo>
                  <a:lnTo>
                    <a:pt x="217" y="152"/>
                  </a:lnTo>
                  <a:lnTo>
                    <a:pt x="217" y="70"/>
                  </a:lnTo>
                  <a:lnTo>
                    <a:pt x="218" y="138"/>
                  </a:lnTo>
                  <a:lnTo>
                    <a:pt x="218" y="58"/>
                  </a:lnTo>
                  <a:lnTo>
                    <a:pt x="219" y="131"/>
                  </a:lnTo>
                  <a:lnTo>
                    <a:pt x="219" y="58"/>
                  </a:lnTo>
                  <a:lnTo>
                    <a:pt x="220" y="149"/>
                  </a:lnTo>
                  <a:lnTo>
                    <a:pt x="220" y="79"/>
                  </a:lnTo>
                  <a:lnTo>
                    <a:pt x="221" y="149"/>
                  </a:lnTo>
                  <a:lnTo>
                    <a:pt x="221" y="49"/>
                  </a:lnTo>
                  <a:lnTo>
                    <a:pt x="222" y="136"/>
                  </a:lnTo>
                  <a:lnTo>
                    <a:pt x="222" y="85"/>
                  </a:lnTo>
                  <a:lnTo>
                    <a:pt x="223" y="147"/>
                  </a:lnTo>
                  <a:lnTo>
                    <a:pt x="223" y="85"/>
                  </a:lnTo>
                  <a:lnTo>
                    <a:pt x="224" y="147"/>
                  </a:lnTo>
                  <a:lnTo>
                    <a:pt x="224" y="85"/>
                  </a:lnTo>
                  <a:lnTo>
                    <a:pt x="225" y="149"/>
                  </a:lnTo>
                  <a:lnTo>
                    <a:pt x="225" y="83"/>
                  </a:lnTo>
                  <a:lnTo>
                    <a:pt x="226" y="157"/>
                  </a:lnTo>
                  <a:lnTo>
                    <a:pt x="226" y="83"/>
                  </a:lnTo>
                  <a:lnTo>
                    <a:pt x="227" y="117"/>
                  </a:lnTo>
                  <a:lnTo>
                    <a:pt x="227" y="59"/>
                  </a:lnTo>
                  <a:lnTo>
                    <a:pt x="228" y="144"/>
                  </a:lnTo>
                  <a:lnTo>
                    <a:pt x="228" y="41"/>
                  </a:lnTo>
                  <a:lnTo>
                    <a:pt x="229" y="136"/>
                  </a:lnTo>
                  <a:lnTo>
                    <a:pt x="229" y="57"/>
                  </a:lnTo>
                  <a:lnTo>
                    <a:pt x="230" y="137"/>
                  </a:lnTo>
                  <a:lnTo>
                    <a:pt x="230" y="80"/>
                  </a:lnTo>
                  <a:lnTo>
                    <a:pt x="231" y="137"/>
                  </a:lnTo>
                  <a:lnTo>
                    <a:pt x="231" y="84"/>
                  </a:lnTo>
                  <a:lnTo>
                    <a:pt x="232" y="132"/>
                  </a:lnTo>
                  <a:lnTo>
                    <a:pt x="232" y="70"/>
                  </a:lnTo>
                  <a:lnTo>
                    <a:pt x="233" y="135"/>
                  </a:lnTo>
                  <a:lnTo>
                    <a:pt x="233" y="70"/>
                  </a:lnTo>
                  <a:lnTo>
                    <a:pt x="234" y="184"/>
                  </a:lnTo>
                  <a:lnTo>
                    <a:pt x="234" y="70"/>
                  </a:lnTo>
                  <a:lnTo>
                    <a:pt x="235" y="151"/>
                  </a:lnTo>
                  <a:lnTo>
                    <a:pt x="235" y="67"/>
                  </a:lnTo>
                  <a:lnTo>
                    <a:pt x="236" y="117"/>
                  </a:lnTo>
                  <a:lnTo>
                    <a:pt x="236" y="37"/>
                  </a:lnTo>
                  <a:lnTo>
                    <a:pt x="237" y="140"/>
                  </a:lnTo>
                  <a:lnTo>
                    <a:pt x="237" y="37"/>
                  </a:lnTo>
                  <a:lnTo>
                    <a:pt x="238" y="149"/>
                  </a:lnTo>
                  <a:lnTo>
                    <a:pt x="238" y="57"/>
                  </a:lnTo>
                  <a:lnTo>
                    <a:pt x="239" y="149"/>
                  </a:lnTo>
                  <a:lnTo>
                    <a:pt x="239" y="88"/>
                  </a:lnTo>
                  <a:lnTo>
                    <a:pt x="240" y="141"/>
                  </a:lnTo>
                  <a:lnTo>
                    <a:pt x="240" y="80"/>
                  </a:lnTo>
                  <a:lnTo>
                    <a:pt x="241" y="129"/>
                  </a:lnTo>
                  <a:lnTo>
                    <a:pt x="241" y="32"/>
                  </a:lnTo>
                  <a:lnTo>
                    <a:pt x="242" y="122"/>
                  </a:lnTo>
                  <a:lnTo>
                    <a:pt x="242" y="32"/>
                  </a:lnTo>
                  <a:lnTo>
                    <a:pt x="243" y="153"/>
                  </a:lnTo>
                  <a:lnTo>
                    <a:pt x="243" y="45"/>
                  </a:lnTo>
                  <a:lnTo>
                    <a:pt x="244" y="153"/>
                  </a:lnTo>
                  <a:lnTo>
                    <a:pt x="244" y="91"/>
                  </a:lnTo>
                  <a:lnTo>
                    <a:pt x="245" y="173"/>
                  </a:lnTo>
                  <a:lnTo>
                    <a:pt x="245" y="59"/>
                  </a:lnTo>
                  <a:lnTo>
                    <a:pt x="246" y="159"/>
                  </a:lnTo>
                  <a:lnTo>
                    <a:pt x="246" y="59"/>
                  </a:lnTo>
                  <a:lnTo>
                    <a:pt x="247" y="151"/>
                  </a:lnTo>
                  <a:lnTo>
                    <a:pt x="247" y="75"/>
                  </a:lnTo>
                  <a:lnTo>
                    <a:pt x="248" y="146"/>
                  </a:lnTo>
                  <a:lnTo>
                    <a:pt x="248" y="68"/>
                  </a:lnTo>
                  <a:lnTo>
                    <a:pt x="249" y="138"/>
                  </a:lnTo>
                  <a:lnTo>
                    <a:pt x="249" y="88"/>
                  </a:lnTo>
                  <a:lnTo>
                    <a:pt x="250" y="155"/>
                  </a:lnTo>
                  <a:lnTo>
                    <a:pt x="250" y="95"/>
                  </a:lnTo>
                  <a:lnTo>
                    <a:pt x="251" y="147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299" name="Freeform 100">
              <a:extLst>
                <a:ext uri="{FF2B5EF4-FFF2-40B4-BE49-F238E27FC236}">
                  <a16:creationId xmlns:a16="http://schemas.microsoft.com/office/drawing/2014/main" id="{D2A4926F-369A-40E3-BAA0-E158A2A1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836" y="15740963"/>
              <a:ext cx="674542" cy="461469"/>
            </a:xfrm>
            <a:custGeom>
              <a:avLst/>
              <a:gdLst>
                <a:gd name="T0" fmla="*/ 3 w 251"/>
                <a:gd name="T1" fmla="*/ 59 h 232"/>
                <a:gd name="T2" fmla="*/ 7 w 251"/>
                <a:gd name="T3" fmla="*/ 117 h 232"/>
                <a:gd name="T4" fmla="*/ 11 w 251"/>
                <a:gd name="T5" fmla="*/ 91 h 232"/>
                <a:gd name="T6" fmla="*/ 15 w 251"/>
                <a:gd name="T7" fmla="*/ 89 h 232"/>
                <a:gd name="T8" fmla="*/ 19 w 251"/>
                <a:gd name="T9" fmla="*/ 120 h 232"/>
                <a:gd name="T10" fmla="*/ 23 w 251"/>
                <a:gd name="T11" fmla="*/ 120 h 232"/>
                <a:gd name="T12" fmla="*/ 27 w 251"/>
                <a:gd name="T13" fmla="*/ 94 h 232"/>
                <a:gd name="T14" fmla="*/ 31 w 251"/>
                <a:gd name="T15" fmla="*/ 64 h 232"/>
                <a:gd name="T16" fmla="*/ 35 w 251"/>
                <a:gd name="T17" fmla="*/ 44 h 232"/>
                <a:gd name="T18" fmla="*/ 39 w 251"/>
                <a:gd name="T19" fmla="*/ 110 h 232"/>
                <a:gd name="T20" fmla="*/ 43 w 251"/>
                <a:gd name="T21" fmla="*/ 92 h 232"/>
                <a:gd name="T22" fmla="*/ 47 w 251"/>
                <a:gd name="T23" fmla="*/ 59 h 232"/>
                <a:gd name="T24" fmla="*/ 51 w 251"/>
                <a:gd name="T25" fmla="*/ 92 h 232"/>
                <a:gd name="T26" fmla="*/ 55 w 251"/>
                <a:gd name="T27" fmla="*/ 68 h 232"/>
                <a:gd name="T28" fmla="*/ 59 w 251"/>
                <a:gd name="T29" fmla="*/ 50 h 232"/>
                <a:gd name="T30" fmla="*/ 63 w 251"/>
                <a:gd name="T31" fmla="*/ 31 h 232"/>
                <a:gd name="T32" fmla="*/ 67 w 251"/>
                <a:gd name="T33" fmla="*/ 80 h 232"/>
                <a:gd name="T34" fmla="*/ 71 w 251"/>
                <a:gd name="T35" fmla="*/ 24 h 232"/>
                <a:gd name="T36" fmla="*/ 75 w 251"/>
                <a:gd name="T37" fmla="*/ 93 h 232"/>
                <a:gd name="T38" fmla="*/ 79 w 251"/>
                <a:gd name="T39" fmla="*/ 49 h 232"/>
                <a:gd name="T40" fmla="*/ 83 w 251"/>
                <a:gd name="T41" fmla="*/ 102 h 232"/>
                <a:gd name="T42" fmla="*/ 87 w 251"/>
                <a:gd name="T43" fmla="*/ 81 h 232"/>
                <a:gd name="T44" fmla="*/ 91 w 251"/>
                <a:gd name="T45" fmla="*/ 84 h 232"/>
                <a:gd name="T46" fmla="*/ 95 w 251"/>
                <a:gd name="T47" fmla="*/ 49 h 232"/>
                <a:gd name="T48" fmla="*/ 99 w 251"/>
                <a:gd name="T49" fmla="*/ 41 h 232"/>
                <a:gd name="T50" fmla="*/ 103 w 251"/>
                <a:gd name="T51" fmla="*/ 84 h 232"/>
                <a:gd name="T52" fmla="*/ 107 w 251"/>
                <a:gd name="T53" fmla="*/ 109 h 232"/>
                <a:gd name="T54" fmla="*/ 111 w 251"/>
                <a:gd name="T55" fmla="*/ 67 h 232"/>
                <a:gd name="T56" fmla="*/ 115 w 251"/>
                <a:gd name="T57" fmla="*/ 60 h 232"/>
                <a:gd name="T58" fmla="*/ 119 w 251"/>
                <a:gd name="T59" fmla="*/ 107 h 232"/>
                <a:gd name="T60" fmla="*/ 123 w 251"/>
                <a:gd name="T61" fmla="*/ 99 h 232"/>
                <a:gd name="T62" fmla="*/ 127 w 251"/>
                <a:gd name="T63" fmla="*/ 28 h 232"/>
                <a:gd name="T64" fmla="*/ 131 w 251"/>
                <a:gd name="T65" fmla="*/ 73 h 232"/>
                <a:gd name="T66" fmla="*/ 135 w 251"/>
                <a:gd name="T67" fmla="*/ 91 h 232"/>
                <a:gd name="T68" fmla="*/ 139 w 251"/>
                <a:gd name="T69" fmla="*/ 90 h 232"/>
                <a:gd name="T70" fmla="*/ 143 w 251"/>
                <a:gd name="T71" fmla="*/ 49 h 232"/>
                <a:gd name="T72" fmla="*/ 147 w 251"/>
                <a:gd name="T73" fmla="*/ 50 h 232"/>
                <a:gd name="T74" fmla="*/ 151 w 251"/>
                <a:gd name="T75" fmla="*/ 95 h 232"/>
                <a:gd name="T76" fmla="*/ 155 w 251"/>
                <a:gd name="T77" fmla="*/ 96 h 232"/>
                <a:gd name="T78" fmla="*/ 159 w 251"/>
                <a:gd name="T79" fmla="*/ 75 h 232"/>
                <a:gd name="T80" fmla="*/ 163 w 251"/>
                <a:gd name="T81" fmla="*/ 58 h 232"/>
                <a:gd name="T82" fmla="*/ 167 w 251"/>
                <a:gd name="T83" fmla="*/ 69 h 232"/>
                <a:gd name="T84" fmla="*/ 171 w 251"/>
                <a:gd name="T85" fmla="*/ 106 h 232"/>
                <a:gd name="T86" fmla="*/ 175 w 251"/>
                <a:gd name="T87" fmla="*/ 112 h 232"/>
                <a:gd name="T88" fmla="*/ 179 w 251"/>
                <a:gd name="T89" fmla="*/ 86 h 232"/>
                <a:gd name="T90" fmla="*/ 183 w 251"/>
                <a:gd name="T91" fmla="*/ 71 h 232"/>
                <a:gd name="T92" fmla="*/ 187 w 251"/>
                <a:gd name="T93" fmla="*/ 104 h 232"/>
                <a:gd name="T94" fmla="*/ 191 w 251"/>
                <a:gd name="T95" fmla="*/ 82 h 232"/>
                <a:gd name="T96" fmla="*/ 195 w 251"/>
                <a:gd name="T97" fmla="*/ 94 h 232"/>
                <a:gd name="T98" fmla="*/ 199 w 251"/>
                <a:gd name="T99" fmla="*/ 96 h 232"/>
                <a:gd name="T100" fmla="*/ 203 w 251"/>
                <a:gd name="T101" fmla="*/ 103 h 232"/>
                <a:gd name="T102" fmla="*/ 207 w 251"/>
                <a:gd name="T103" fmla="*/ 50 h 232"/>
                <a:gd name="T104" fmla="*/ 211 w 251"/>
                <a:gd name="T105" fmla="*/ 76 h 232"/>
                <a:gd name="T106" fmla="*/ 215 w 251"/>
                <a:gd name="T107" fmla="*/ 78 h 232"/>
                <a:gd name="T108" fmla="*/ 219 w 251"/>
                <a:gd name="T109" fmla="*/ 69 h 232"/>
                <a:gd name="T110" fmla="*/ 223 w 251"/>
                <a:gd name="T111" fmla="*/ 39 h 232"/>
                <a:gd name="T112" fmla="*/ 227 w 251"/>
                <a:gd name="T113" fmla="*/ 44 h 232"/>
                <a:gd name="T114" fmla="*/ 232 w 251"/>
                <a:gd name="T115" fmla="*/ 46 h 232"/>
                <a:gd name="T116" fmla="*/ 236 w 251"/>
                <a:gd name="T117" fmla="*/ 52 h 232"/>
                <a:gd name="T118" fmla="*/ 240 w 251"/>
                <a:gd name="T119" fmla="*/ 64 h 232"/>
                <a:gd name="T120" fmla="*/ 244 w 251"/>
                <a:gd name="T121" fmla="*/ 63 h 232"/>
                <a:gd name="T122" fmla="*/ 248 w 251"/>
                <a:gd name="T123" fmla="*/ 8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32">
                  <a:moveTo>
                    <a:pt x="0" y="178"/>
                  </a:moveTo>
                  <a:lnTo>
                    <a:pt x="0" y="87"/>
                  </a:lnTo>
                  <a:lnTo>
                    <a:pt x="1" y="203"/>
                  </a:lnTo>
                  <a:lnTo>
                    <a:pt x="1" y="87"/>
                  </a:lnTo>
                  <a:lnTo>
                    <a:pt x="2" y="203"/>
                  </a:lnTo>
                  <a:lnTo>
                    <a:pt x="2" y="104"/>
                  </a:lnTo>
                  <a:lnTo>
                    <a:pt x="3" y="151"/>
                  </a:lnTo>
                  <a:lnTo>
                    <a:pt x="3" y="59"/>
                  </a:lnTo>
                  <a:lnTo>
                    <a:pt x="4" y="115"/>
                  </a:lnTo>
                  <a:lnTo>
                    <a:pt x="4" y="64"/>
                  </a:lnTo>
                  <a:lnTo>
                    <a:pt x="5" y="134"/>
                  </a:lnTo>
                  <a:lnTo>
                    <a:pt x="5" y="70"/>
                  </a:lnTo>
                  <a:lnTo>
                    <a:pt x="6" y="153"/>
                  </a:lnTo>
                  <a:lnTo>
                    <a:pt x="6" y="70"/>
                  </a:lnTo>
                  <a:lnTo>
                    <a:pt x="7" y="159"/>
                  </a:lnTo>
                  <a:lnTo>
                    <a:pt x="7" y="117"/>
                  </a:lnTo>
                  <a:lnTo>
                    <a:pt x="8" y="155"/>
                  </a:lnTo>
                  <a:lnTo>
                    <a:pt x="8" y="98"/>
                  </a:lnTo>
                  <a:lnTo>
                    <a:pt x="9" y="167"/>
                  </a:lnTo>
                  <a:lnTo>
                    <a:pt x="9" y="82"/>
                  </a:lnTo>
                  <a:lnTo>
                    <a:pt x="10" y="172"/>
                  </a:lnTo>
                  <a:lnTo>
                    <a:pt x="10" y="81"/>
                  </a:lnTo>
                  <a:lnTo>
                    <a:pt x="11" y="156"/>
                  </a:lnTo>
                  <a:lnTo>
                    <a:pt x="11" y="91"/>
                  </a:lnTo>
                  <a:lnTo>
                    <a:pt x="12" y="184"/>
                  </a:lnTo>
                  <a:lnTo>
                    <a:pt x="12" y="94"/>
                  </a:lnTo>
                  <a:lnTo>
                    <a:pt x="13" y="168"/>
                  </a:lnTo>
                  <a:lnTo>
                    <a:pt x="13" y="94"/>
                  </a:lnTo>
                  <a:lnTo>
                    <a:pt x="14" y="152"/>
                  </a:lnTo>
                  <a:lnTo>
                    <a:pt x="14" y="98"/>
                  </a:lnTo>
                  <a:lnTo>
                    <a:pt x="15" y="154"/>
                  </a:lnTo>
                  <a:lnTo>
                    <a:pt x="15" y="89"/>
                  </a:lnTo>
                  <a:lnTo>
                    <a:pt x="16" y="185"/>
                  </a:lnTo>
                  <a:lnTo>
                    <a:pt x="16" y="89"/>
                  </a:lnTo>
                  <a:lnTo>
                    <a:pt x="17" y="185"/>
                  </a:lnTo>
                  <a:lnTo>
                    <a:pt x="17" y="115"/>
                  </a:lnTo>
                  <a:lnTo>
                    <a:pt x="18" y="181"/>
                  </a:lnTo>
                  <a:lnTo>
                    <a:pt x="18" y="105"/>
                  </a:lnTo>
                  <a:lnTo>
                    <a:pt x="19" y="186"/>
                  </a:lnTo>
                  <a:lnTo>
                    <a:pt x="19" y="120"/>
                  </a:lnTo>
                  <a:lnTo>
                    <a:pt x="20" y="183"/>
                  </a:lnTo>
                  <a:lnTo>
                    <a:pt x="20" y="99"/>
                  </a:lnTo>
                  <a:lnTo>
                    <a:pt x="21" y="183"/>
                  </a:lnTo>
                  <a:lnTo>
                    <a:pt x="21" y="104"/>
                  </a:lnTo>
                  <a:lnTo>
                    <a:pt x="22" y="197"/>
                  </a:lnTo>
                  <a:lnTo>
                    <a:pt x="22" y="104"/>
                  </a:lnTo>
                  <a:lnTo>
                    <a:pt x="23" y="194"/>
                  </a:lnTo>
                  <a:lnTo>
                    <a:pt x="23" y="120"/>
                  </a:lnTo>
                  <a:lnTo>
                    <a:pt x="24" y="171"/>
                  </a:lnTo>
                  <a:lnTo>
                    <a:pt x="24" y="117"/>
                  </a:lnTo>
                  <a:lnTo>
                    <a:pt x="25" y="151"/>
                  </a:lnTo>
                  <a:lnTo>
                    <a:pt x="25" y="52"/>
                  </a:lnTo>
                  <a:lnTo>
                    <a:pt x="26" y="149"/>
                  </a:lnTo>
                  <a:lnTo>
                    <a:pt x="26" y="52"/>
                  </a:lnTo>
                  <a:lnTo>
                    <a:pt x="27" y="138"/>
                  </a:lnTo>
                  <a:lnTo>
                    <a:pt x="27" y="94"/>
                  </a:lnTo>
                  <a:lnTo>
                    <a:pt x="28" y="153"/>
                  </a:lnTo>
                  <a:lnTo>
                    <a:pt x="28" y="71"/>
                  </a:lnTo>
                  <a:lnTo>
                    <a:pt x="29" y="180"/>
                  </a:lnTo>
                  <a:lnTo>
                    <a:pt x="29" y="94"/>
                  </a:lnTo>
                  <a:lnTo>
                    <a:pt x="30" y="180"/>
                  </a:lnTo>
                  <a:lnTo>
                    <a:pt x="30" y="95"/>
                  </a:lnTo>
                  <a:lnTo>
                    <a:pt x="31" y="149"/>
                  </a:lnTo>
                  <a:lnTo>
                    <a:pt x="31" y="64"/>
                  </a:lnTo>
                  <a:lnTo>
                    <a:pt x="32" y="131"/>
                  </a:lnTo>
                  <a:lnTo>
                    <a:pt x="32" y="75"/>
                  </a:lnTo>
                  <a:lnTo>
                    <a:pt x="33" y="149"/>
                  </a:lnTo>
                  <a:lnTo>
                    <a:pt x="33" y="82"/>
                  </a:lnTo>
                  <a:lnTo>
                    <a:pt x="34" y="178"/>
                  </a:lnTo>
                  <a:lnTo>
                    <a:pt x="34" y="56"/>
                  </a:lnTo>
                  <a:lnTo>
                    <a:pt x="35" y="176"/>
                  </a:lnTo>
                  <a:lnTo>
                    <a:pt x="35" y="44"/>
                  </a:lnTo>
                  <a:lnTo>
                    <a:pt x="36" y="176"/>
                  </a:lnTo>
                  <a:lnTo>
                    <a:pt x="36" y="94"/>
                  </a:lnTo>
                  <a:lnTo>
                    <a:pt x="37" y="166"/>
                  </a:lnTo>
                  <a:lnTo>
                    <a:pt x="37" y="104"/>
                  </a:lnTo>
                  <a:lnTo>
                    <a:pt x="38" y="178"/>
                  </a:lnTo>
                  <a:lnTo>
                    <a:pt x="38" y="100"/>
                  </a:lnTo>
                  <a:lnTo>
                    <a:pt x="39" y="140"/>
                  </a:lnTo>
                  <a:lnTo>
                    <a:pt x="39" y="110"/>
                  </a:lnTo>
                  <a:lnTo>
                    <a:pt x="40" y="186"/>
                  </a:lnTo>
                  <a:lnTo>
                    <a:pt x="40" y="76"/>
                  </a:lnTo>
                  <a:lnTo>
                    <a:pt x="41" y="195"/>
                  </a:lnTo>
                  <a:lnTo>
                    <a:pt x="41" y="80"/>
                  </a:lnTo>
                  <a:lnTo>
                    <a:pt x="42" y="148"/>
                  </a:lnTo>
                  <a:lnTo>
                    <a:pt x="42" y="80"/>
                  </a:lnTo>
                  <a:lnTo>
                    <a:pt x="43" y="173"/>
                  </a:lnTo>
                  <a:lnTo>
                    <a:pt x="43" y="92"/>
                  </a:lnTo>
                  <a:lnTo>
                    <a:pt x="44" y="160"/>
                  </a:lnTo>
                  <a:lnTo>
                    <a:pt x="44" y="132"/>
                  </a:lnTo>
                  <a:lnTo>
                    <a:pt x="45" y="151"/>
                  </a:lnTo>
                  <a:lnTo>
                    <a:pt x="45" y="73"/>
                  </a:lnTo>
                  <a:lnTo>
                    <a:pt x="46" y="129"/>
                  </a:lnTo>
                  <a:lnTo>
                    <a:pt x="46" y="59"/>
                  </a:lnTo>
                  <a:lnTo>
                    <a:pt x="47" y="147"/>
                  </a:lnTo>
                  <a:lnTo>
                    <a:pt x="47" y="59"/>
                  </a:lnTo>
                  <a:lnTo>
                    <a:pt x="48" y="181"/>
                  </a:lnTo>
                  <a:lnTo>
                    <a:pt x="48" y="69"/>
                  </a:lnTo>
                  <a:lnTo>
                    <a:pt x="49" y="181"/>
                  </a:lnTo>
                  <a:lnTo>
                    <a:pt x="49" y="113"/>
                  </a:lnTo>
                  <a:lnTo>
                    <a:pt x="50" y="140"/>
                  </a:lnTo>
                  <a:lnTo>
                    <a:pt x="50" y="86"/>
                  </a:lnTo>
                  <a:lnTo>
                    <a:pt x="51" y="165"/>
                  </a:lnTo>
                  <a:lnTo>
                    <a:pt x="51" y="92"/>
                  </a:lnTo>
                  <a:lnTo>
                    <a:pt x="52" y="165"/>
                  </a:lnTo>
                  <a:lnTo>
                    <a:pt x="52" y="89"/>
                  </a:lnTo>
                  <a:lnTo>
                    <a:pt x="53" y="142"/>
                  </a:lnTo>
                  <a:lnTo>
                    <a:pt x="53" y="53"/>
                  </a:lnTo>
                  <a:lnTo>
                    <a:pt x="54" y="146"/>
                  </a:lnTo>
                  <a:lnTo>
                    <a:pt x="54" y="53"/>
                  </a:lnTo>
                  <a:lnTo>
                    <a:pt x="55" y="153"/>
                  </a:lnTo>
                  <a:lnTo>
                    <a:pt x="55" y="68"/>
                  </a:lnTo>
                  <a:lnTo>
                    <a:pt x="56" y="143"/>
                  </a:lnTo>
                  <a:lnTo>
                    <a:pt x="56" y="68"/>
                  </a:lnTo>
                  <a:lnTo>
                    <a:pt x="57" y="137"/>
                  </a:lnTo>
                  <a:lnTo>
                    <a:pt x="57" y="70"/>
                  </a:lnTo>
                  <a:lnTo>
                    <a:pt x="58" y="155"/>
                  </a:lnTo>
                  <a:lnTo>
                    <a:pt x="58" y="84"/>
                  </a:lnTo>
                  <a:lnTo>
                    <a:pt x="59" y="128"/>
                  </a:lnTo>
                  <a:lnTo>
                    <a:pt x="59" y="50"/>
                  </a:lnTo>
                  <a:lnTo>
                    <a:pt x="60" y="135"/>
                  </a:lnTo>
                  <a:lnTo>
                    <a:pt x="60" y="78"/>
                  </a:lnTo>
                  <a:lnTo>
                    <a:pt x="61" y="166"/>
                  </a:lnTo>
                  <a:lnTo>
                    <a:pt x="61" y="69"/>
                  </a:lnTo>
                  <a:lnTo>
                    <a:pt x="62" y="166"/>
                  </a:lnTo>
                  <a:lnTo>
                    <a:pt x="62" y="31"/>
                  </a:lnTo>
                  <a:lnTo>
                    <a:pt x="63" y="198"/>
                  </a:lnTo>
                  <a:lnTo>
                    <a:pt x="63" y="31"/>
                  </a:lnTo>
                  <a:lnTo>
                    <a:pt x="64" y="198"/>
                  </a:lnTo>
                  <a:lnTo>
                    <a:pt x="64" y="76"/>
                  </a:lnTo>
                  <a:lnTo>
                    <a:pt x="65" y="123"/>
                  </a:lnTo>
                  <a:lnTo>
                    <a:pt x="65" y="27"/>
                  </a:lnTo>
                  <a:lnTo>
                    <a:pt x="66" y="162"/>
                  </a:lnTo>
                  <a:lnTo>
                    <a:pt x="66" y="34"/>
                  </a:lnTo>
                  <a:lnTo>
                    <a:pt x="67" y="162"/>
                  </a:lnTo>
                  <a:lnTo>
                    <a:pt x="67" y="80"/>
                  </a:lnTo>
                  <a:lnTo>
                    <a:pt x="68" y="165"/>
                  </a:lnTo>
                  <a:lnTo>
                    <a:pt x="68" y="43"/>
                  </a:lnTo>
                  <a:lnTo>
                    <a:pt x="69" y="100"/>
                  </a:lnTo>
                  <a:lnTo>
                    <a:pt x="69" y="26"/>
                  </a:lnTo>
                  <a:lnTo>
                    <a:pt x="70" y="100"/>
                  </a:lnTo>
                  <a:lnTo>
                    <a:pt x="70" y="24"/>
                  </a:lnTo>
                  <a:lnTo>
                    <a:pt x="71" y="129"/>
                  </a:lnTo>
                  <a:lnTo>
                    <a:pt x="71" y="24"/>
                  </a:lnTo>
                  <a:lnTo>
                    <a:pt x="72" y="129"/>
                  </a:lnTo>
                  <a:lnTo>
                    <a:pt x="72" y="76"/>
                  </a:lnTo>
                  <a:lnTo>
                    <a:pt x="73" y="149"/>
                  </a:lnTo>
                  <a:lnTo>
                    <a:pt x="73" y="0"/>
                  </a:lnTo>
                  <a:lnTo>
                    <a:pt x="74" y="142"/>
                  </a:lnTo>
                  <a:lnTo>
                    <a:pt x="74" y="60"/>
                  </a:lnTo>
                  <a:lnTo>
                    <a:pt x="75" y="210"/>
                  </a:lnTo>
                  <a:lnTo>
                    <a:pt x="75" y="93"/>
                  </a:lnTo>
                  <a:lnTo>
                    <a:pt x="76" y="161"/>
                  </a:lnTo>
                  <a:lnTo>
                    <a:pt x="76" y="65"/>
                  </a:lnTo>
                  <a:lnTo>
                    <a:pt x="77" y="143"/>
                  </a:lnTo>
                  <a:lnTo>
                    <a:pt x="77" y="57"/>
                  </a:lnTo>
                  <a:lnTo>
                    <a:pt x="78" y="218"/>
                  </a:lnTo>
                  <a:lnTo>
                    <a:pt x="78" y="57"/>
                  </a:lnTo>
                  <a:lnTo>
                    <a:pt x="79" y="127"/>
                  </a:lnTo>
                  <a:lnTo>
                    <a:pt x="79" y="49"/>
                  </a:lnTo>
                  <a:lnTo>
                    <a:pt x="80" y="168"/>
                  </a:lnTo>
                  <a:lnTo>
                    <a:pt x="80" y="49"/>
                  </a:lnTo>
                  <a:lnTo>
                    <a:pt x="81" y="168"/>
                  </a:lnTo>
                  <a:lnTo>
                    <a:pt x="81" y="36"/>
                  </a:lnTo>
                  <a:lnTo>
                    <a:pt x="82" y="187"/>
                  </a:lnTo>
                  <a:lnTo>
                    <a:pt x="82" y="100"/>
                  </a:lnTo>
                  <a:lnTo>
                    <a:pt x="83" y="190"/>
                  </a:lnTo>
                  <a:lnTo>
                    <a:pt x="83" y="102"/>
                  </a:lnTo>
                  <a:lnTo>
                    <a:pt x="84" y="231"/>
                  </a:lnTo>
                  <a:lnTo>
                    <a:pt x="84" y="61"/>
                  </a:lnTo>
                  <a:lnTo>
                    <a:pt x="85" y="147"/>
                  </a:lnTo>
                  <a:lnTo>
                    <a:pt x="85" y="21"/>
                  </a:lnTo>
                  <a:lnTo>
                    <a:pt x="86" y="145"/>
                  </a:lnTo>
                  <a:lnTo>
                    <a:pt x="86" y="21"/>
                  </a:lnTo>
                  <a:lnTo>
                    <a:pt x="87" y="136"/>
                  </a:lnTo>
                  <a:lnTo>
                    <a:pt x="87" y="81"/>
                  </a:lnTo>
                  <a:lnTo>
                    <a:pt x="88" y="141"/>
                  </a:lnTo>
                  <a:lnTo>
                    <a:pt x="88" y="81"/>
                  </a:lnTo>
                  <a:lnTo>
                    <a:pt x="89" y="181"/>
                  </a:lnTo>
                  <a:lnTo>
                    <a:pt x="89" y="81"/>
                  </a:lnTo>
                  <a:lnTo>
                    <a:pt x="90" y="157"/>
                  </a:lnTo>
                  <a:lnTo>
                    <a:pt x="90" y="84"/>
                  </a:lnTo>
                  <a:lnTo>
                    <a:pt x="91" y="225"/>
                  </a:lnTo>
                  <a:lnTo>
                    <a:pt x="91" y="84"/>
                  </a:lnTo>
                  <a:lnTo>
                    <a:pt x="92" y="225"/>
                  </a:lnTo>
                  <a:lnTo>
                    <a:pt x="92" y="40"/>
                  </a:lnTo>
                  <a:lnTo>
                    <a:pt x="93" y="189"/>
                  </a:lnTo>
                  <a:lnTo>
                    <a:pt x="93" y="116"/>
                  </a:lnTo>
                  <a:lnTo>
                    <a:pt x="94" y="171"/>
                  </a:lnTo>
                  <a:lnTo>
                    <a:pt x="94" y="114"/>
                  </a:lnTo>
                  <a:lnTo>
                    <a:pt x="95" y="171"/>
                  </a:lnTo>
                  <a:lnTo>
                    <a:pt x="95" y="49"/>
                  </a:lnTo>
                  <a:lnTo>
                    <a:pt x="96" y="182"/>
                  </a:lnTo>
                  <a:lnTo>
                    <a:pt x="96" y="49"/>
                  </a:lnTo>
                  <a:lnTo>
                    <a:pt x="97" y="182"/>
                  </a:lnTo>
                  <a:lnTo>
                    <a:pt x="97" y="18"/>
                  </a:lnTo>
                  <a:lnTo>
                    <a:pt x="98" y="159"/>
                  </a:lnTo>
                  <a:lnTo>
                    <a:pt x="98" y="18"/>
                  </a:lnTo>
                  <a:lnTo>
                    <a:pt x="99" y="196"/>
                  </a:lnTo>
                  <a:lnTo>
                    <a:pt x="99" y="41"/>
                  </a:lnTo>
                  <a:lnTo>
                    <a:pt x="100" y="171"/>
                  </a:lnTo>
                  <a:lnTo>
                    <a:pt x="100" y="112"/>
                  </a:lnTo>
                  <a:lnTo>
                    <a:pt x="101" y="169"/>
                  </a:lnTo>
                  <a:lnTo>
                    <a:pt x="101" y="75"/>
                  </a:lnTo>
                  <a:lnTo>
                    <a:pt x="102" y="187"/>
                  </a:lnTo>
                  <a:lnTo>
                    <a:pt x="102" y="82"/>
                  </a:lnTo>
                  <a:lnTo>
                    <a:pt x="103" y="232"/>
                  </a:lnTo>
                  <a:lnTo>
                    <a:pt x="103" y="84"/>
                  </a:lnTo>
                  <a:lnTo>
                    <a:pt x="104" y="160"/>
                  </a:lnTo>
                  <a:lnTo>
                    <a:pt x="104" y="93"/>
                  </a:lnTo>
                  <a:lnTo>
                    <a:pt x="105" y="195"/>
                  </a:lnTo>
                  <a:lnTo>
                    <a:pt x="105" y="93"/>
                  </a:lnTo>
                  <a:lnTo>
                    <a:pt x="106" y="195"/>
                  </a:lnTo>
                  <a:lnTo>
                    <a:pt x="106" y="107"/>
                  </a:lnTo>
                  <a:lnTo>
                    <a:pt x="107" y="193"/>
                  </a:lnTo>
                  <a:lnTo>
                    <a:pt x="107" y="109"/>
                  </a:lnTo>
                  <a:lnTo>
                    <a:pt x="108" y="193"/>
                  </a:lnTo>
                  <a:lnTo>
                    <a:pt x="108" y="44"/>
                  </a:lnTo>
                  <a:lnTo>
                    <a:pt x="109" y="196"/>
                  </a:lnTo>
                  <a:lnTo>
                    <a:pt x="109" y="102"/>
                  </a:lnTo>
                  <a:lnTo>
                    <a:pt x="110" y="196"/>
                  </a:lnTo>
                  <a:lnTo>
                    <a:pt x="110" y="127"/>
                  </a:lnTo>
                  <a:lnTo>
                    <a:pt x="111" y="157"/>
                  </a:lnTo>
                  <a:lnTo>
                    <a:pt x="111" y="67"/>
                  </a:lnTo>
                  <a:lnTo>
                    <a:pt x="112" y="165"/>
                  </a:lnTo>
                  <a:lnTo>
                    <a:pt x="112" y="91"/>
                  </a:lnTo>
                  <a:lnTo>
                    <a:pt x="113" y="175"/>
                  </a:lnTo>
                  <a:lnTo>
                    <a:pt x="113" y="88"/>
                  </a:lnTo>
                  <a:lnTo>
                    <a:pt x="114" y="177"/>
                  </a:lnTo>
                  <a:lnTo>
                    <a:pt x="114" y="60"/>
                  </a:lnTo>
                  <a:lnTo>
                    <a:pt x="115" y="160"/>
                  </a:lnTo>
                  <a:lnTo>
                    <a:pt x="115" y="60"/>
                  </a:lnTo>
                  <a:lnTo>
                    <a:pt x="116" y="178"/>
                  </a:lnTo>
                  <a:lnTo>
                    <a:pt x="116" y="86"/>
                  </a:lnTo>
                  <a:lnTo>
                    <a:pt x="117" y="174"/>
                  </a:lnTo>
                  <a:lnTo>
                    <a:pt x="117" y="86"/>
                  </a:lnTo>
                  <a:lnTo>
                    <a:pt x="118" y="165"/>
                  </a:lnTo>
                  <a:lnTo>
                    <a:pt x="118" y="110"/>
                  </a:lnTo>
                  <a:lnTo>
                    <a:pt x="119" y="174"/>
                  </a:lnTo>
                  <a:lnTo>
                    <a:pt x="119" y="107"/>
                  </a:lnTo>
                  <a:lnTo>
                    <a:pt x="120" y="132"/>
                  </a:lnTo>
                  <a:lnTo>
                    <a:pt x="120" y="70"/>
                  </a:lnTo>
                  <a:lnTo>
                    <a:pt x="121" y="150"/>
                  </a:lnTo>
                  <a:lnTo>
                    <a:pt x="121" y="47"/>
                  </a:lnTo>
                  <a:lnTo>
                    <a:pt x="122" y="175"/>
                  </a:lnTo>
                  <a:lnTo>
                    <a:pt x="122" y="47"/>
                  </a:lnTo>
                  <a:lnTo>
                    <a:pt x="123" y="146"/>
                  </a:lnTo>
                  <a:lnTo>
                    <a:pt x="123" y="99"/>
                  </a:lnTo>
                  <a:lnTo>
                    <a:pt x="124" y="184"/>
                  </a:lnTo>
                  <a:lnTo>
                    <a:pt x="124" y="99"/>
                  </a:lnTo>
                  <a:lnTo>
                    <a:pt x="125" y="184"/>
                  </a:lnTo>
                  <a:lnTo>
                    <a:pt x="125" y="107"/>
                  </a:lnTo>
                  <a:lnTo>
                    <a:pt x="126" y="167"/>
                  </a:lnTo>
                  <a:lnTo>
                    <a:pt x="126" y="28"/>
                  </a:lnTo>
                  <a:lnTo>
                    <a:pt x="127" y="161"/>
                  </a:lnTo>
                  <a:lnTo>
                    <a:pt x="127" y="28"/>
                  </a:lnTo>
                  <a:lnTo>
                    <a:pt x="128" y="208"/>
                  </a:lnTo>
                  <a:lnTo>
                    <a:pt x="128" y="86"/>
                  </a:lnTo>
                  <a:lnTo>
                    <a:pt x="129" y="184"/>
                  </a:lnTo>
                  <a:lnTo>
                    <a:pt x="129" y="104"/>
                  </a:lnTo>
                  <a:lnTo>
                    <a:pt x="130" y="121"/>
                  </a:lnTo>
                  <a:lnTo>
                    <a:pt x="130" y="73"/>
                  </a:lnTo>
                  <a:lnTo>
                    <a:pt x="131" y="147"/>
                  </a:lnTo>
                  <a:lnTo>
                    <a:pt x="131" y="73"/>
                  </a:lnTo>
                  <a:lnTo>
                    <a:pt x="132" y="149"/>
                  </a:lnTo>
                  <a:lnTo>
                    <a:pt x="132" y="80"/>
                  </a:lnTo>
                  <a:lnTo>
                    <a:pt x="133" y="164"/>
                  </a:lnTo>
                  <a:lnTo>
                    <a:pt x="133" y="96"/>
                  </a:lnTo>
                  <a:lnTo>
                    <a:pt x="134" y="154"/>
                  </a:lnTo>
                  <a:lnTo>
                    <a:pt x="134" y="84"/>
                  </a:lnTo>
                  <a:lnTo>
                    <a:pt x="135" y="139"/>
                  </a:lnTo>
                  <a:lnTo>
                    <a:pt x="135" y="91"/>
                  </a:lnTo>
                  <a:lnTo>
                    <a:pt x="136" y="154"/>
                  </a:lnTo>
                  <a:lnTo>
                    <a:pt x="136" y="67"/>
                  </a:lnTo>
                  <a:lnTo>
                    <a:pt x="137" y="155"/>
                  </a:lnTo>
                  <a:lnTo>
                    <a:pt x="137" y="67"/>
                  </a:lnTo>
                  <a:lnTo>
                    <a:pt x="138" y="157"/>
                  </a:lnTo>
                  <a:lnTo>
                    <a:pt x="138" y="90"/>
                  </a:lnTo>
                  <a:lnTo>
                    <a:pt x="139" y="166"/>
                  </a:lnTo>
                  <a:lnTo>
                    <a:pt x="139" y="90"/>
                  </a:lnTo>
                  <a:lnTo>
                    <a:pt x="140" y="183"/>
                  </a:lnTo>
                  <a:lnTo>
                    <a:pt x="140" y="82"/>
                  </a:lnTo>
                  <a:lnTo>
                    <a:pt x="141" y="221"/>
                  </a:lnTo>
                  <a:lnTo>
                    <a:pt x="141" y="125"/>
                  </a:lnTo>
                  <a:lnTo>
                    <a:pt x="142" y="221"/>
                  </a:lnTo>
                  <a:lnTo>
                    <a:pt x="142" y="95"/>
                  </a:lnTo>
                  <a:lnTo>
                    <a:pt x="143" y="117"/>
                  </a:lnTo>
                  <a:lnTo>
                    <a:pt x="143" y="49"/>
                  </a:lnTo>
                  <a:lnTo>
                    <a:pt x="144" y="144"/>
                  </a:lnTo>
                  <a:lnTo>
                    <a:pt x="144" y="63"/>
                  </a:lnTo>
                  <a:lnTo>
                    <a:pt x="145" y="174"/>
                  </a:lnTo>
                  <a:lnTo>
                    <a:pt x="145" y="93"/>
                  </a:lnTo>
                  <a:lnTo>
                    <a:pt x="146" y="174"/>
                  </a:lnTo>
                  <a:lnTo>
                    <a:pt x="146" y="68"/>
                  </a:lnTo>
                  <a:lnTo>
                    <a:pt x="147" y="143"/>
                  </a:lnTo>
                  <a:lnTo>
                    <a:pt x="147" y="50"/>
                  </a:lnTo>
                  <a:lnTo>
                    <a:pt x="148" y="168"/>
                  </a:lnTo>
                  <a:lnTo>
                    <a:pt x="148" y="112"/>
                  </a:lnTo>
                  <a:lnTo>
                    <a:pt x="149" y="175"/>
                  </a:lnTo>
                  <a:lnTo>
                    <a:pt x="149" y="129"/>
                  </a:lnTo>
                  <a:lnTo>
                    <a:pt x="150" y="175"/>
                  </a:lnTo>
                  <a:lnTo>
                    <a:pt x="150" y="124"/>
                  </a:lnTo>
                  <a:lnTo>
                    <a:pt x="151" y="165"/>
                  </a:lnTo>
                  <a:lnTo>
                    <a:pt x="151" y="95"/>
                  </a:lnTo>
                  <a:lnTo>
                    <a:pt x="152" y="139"/>
                  </a:lnTo>
                  <a:lnTo>
                    <a:pt x="152" y="56"/>
                  </a:lnTo>
                  <a:lnTo>
                    <a:pt x="153" y="139"/>
                  </a:lnTo>
                  <a:lnTo>
                    <a:pt x="153" y="73"/>
                  </a:lnTo>
                  <a:lnTo>
                    <a:pt x="154" y="132"/>
                  </a:lnTo>
                  <a:lnTo>
                    <a:pt x="154" y="76"/>
                  </a:lnTo>
                  <a:lnTo>
                    <a:pt x="155" y="140"/>
                  </a:lnTo>
                  <a:lnTo>
                    <a:pt x="155" y="96"/>
                  </a:lnTo>
                  <a:lnTo>
                    <a:pt x="156" y="171"/>
                  </a:lnTo>
                  <a:lnTo>
                    <a:pt x="156" y="51"/>
                  </a:lnTo>
                  <a:lnTo>
                    <a:pt x="157" y="171"/>
                  </a:lnTo>
                  <a:lnTo>
                    <a:pt x="157" y="62"/>
                  </a:lnTo>
                  <a:lnTo>
                    <a:pt x="158" y="148"/>
                  </a:lnTo>
                  <a:lnTo>
                    <a:pt x="158" y="94"/>
                  </a:lnTo>
                  <a:lnTo>
                    <a:pt x="159" y="152"/>
                  </a:lnTo>
                  <a:lnTo>
                    <a:pt x="159" y="75"/>
                  </a:lnTo>
                  <a:lnTo>
                    <a:pt x="160" y="194"/>
                  </a:lnTo>
                  <a:lnTo>
                    <a:pt x="160" y="74"/>
                  </a:lnTo>
                  <a:lnTo>
                    <a:pt x="161" y="194"/>
                  </a:lnTo>
                  <a:lnTo>
                    <a:pt x="161" y="120"/>
                  </a:lnTo>
                  <a:lnTo>
                    <a:pt x="162" y="150"/>
                  </a:lnTo>
                  <a:lnTo>
                    <a:pt x="162" y="79"/>
                  </a:lnTo>
                  <a:lnTo>
                    <a:pt x="163" y="93"/>
                  </a:lnTo>
                  <a:lnTo>
                    <a:pt x="163" y="58"/>
                  </a:lnTo>
                  <a:lnTo>
                    <a:pt x="164" y="105"/>
                  </a:lnTo>
                  <a:lnTo>
                    <a:pt x="164" y="63"/>
                  </a:lnTo>
                  <a:lnTo>
                    <a:pt x="165" y="146"/>
                  </a:lnTo>
                  <a:lnTo>
                    <a:pt x="165" y="67"/>
                  </a:lnTo>
                  <a:lnTo>
                    <a:pt x="166" y="176"/>
                  </a:lnTo>
                  <a:lnTo>
                    <a:pt x="166" y="142"/>
                  </a:lnTo>
                  <a:lnTo>
                    <a:pt x="167" y="162"/>
                  </a:lnTo>
                  <a:lnTo>
                    <a:pt x="167" y="69"/>
                  </a:lnTo>
                  <a:lnTo>
                    <a:pt x="168" y="135"/>
                  </a:lnTo>
                  <a:lnTo>
                    <a:pt x="168" y="88"/>
                  </a:lnTo>
                  <a:lnTo>
                    <a:pt x="169" y="124"/>
                  </a:lnTo>
                  <a:lnTo>
                    <a:pt x="169" y="41"/>
                  </a:lnTo>
                  <a:lnTo>
                    <a:pt x="170" y="146"/>
                  </a:lnTo>
                  <a:lnTo>
                    <a:pt x="170" y="41"/>
                  </a:lnTo>
                  <a:lnTo>
                    <a:pt x="171" y="165"/>
                  </a:lnTo>
                  <a:lnTo>
                    <a:pt x="171" y="106"/>
                  </a:lnTo>
                  <a:lnTo>
                    <a:pt x="172" y="158"/>
                  </a:lnTo>
                  <a:lnTo>
                    <a:pt x="172" y="107"/>
                  </a:lnTo>
                  <a:lnTo>
                    <a:pt x="173" y="156"/>
                  </a:lnTo>
                  <a:lnTo>
                    <a:pt x="173" y="112"/>
                  </a:lnTo>
                  <a:lnTo>
                    <a:pt x="174" y="150"/>
                  </a:lnTo>
                  <a:lnTo>
                    <a:pt x="174" y="112"/>
                  </a:lnTo>
                  <a:lnTo>
                    <a:pt x="175" y="141"/>
                  </a:lnTo>
                  <a:lnTo>
                    <a:pt x="175" y="112"/>
                  </a:lnTo>
                  <a:lnTo>
                    <a:pt x="176" y="151"/>
                  </a:lnTo>
                  <a:lnTo>
                    <a:pt x="176" y="108"/>
                  </a:lnTo>
                  <a:lnTo>
                    <a:pt x="177" y="167"/>
                  </a:lnTo>
                  <a:lnTo>
                    <a:pt x="177" y="122"/>
                  </a:lnTo>
                  <a:lnTo>
                    <a:pt x="178" y="185"/>
                  </a:lnTo>
                  <a:lnTo>
                    <a:pt x="178" y="98"/>
                  </a:lnTo>
                  <a:lnTo>
                    <a:pt x="179" y="118"/>
                  </a:lnTo>
                  <a:lnTo>
                    <a:pt x="179" y="86"/>
                  </a:lnTo>
                  <a:lnTo>
                    <a:pt x="180" y="155"/>
                  </a:lnTo>
                  <a:lnTo>
                    <a:pt x="180" y="86"/>
                  </a:lnTo>
                  <a:lnTo>
                    <a:pt x="181" y="155"/>
                  </a:lnTo>
                  <a:lnTo>
                    <a:pt x="181" y="114"/>
                  </a:lnTo>
                  <a:lnTo>
                    <a:pt x="182" y="134"/>
                  </a:lnTo>
                  <a:lnTo>
                    <a:pt x="182" y="71"/>
                  </a:lnTo>
                  <a:lnTo>
                    <a:pt x="183" y="138"/>
                  </a:lnTo>
                  <a:lnTo>
                    <a:pt x="183" y="71"/>
                  </a:lnTo>
                  <a:lnTo>
                    <a:pt x="184" y="133"/>
                  </a:lnTo>
                  <a:lnTo>
                    <a:pt x="184" y="93"/>
                  </a:lnTo>
                  <a:lnTo>
                    <a:pt x="185" y="158"/>
                  </a:lnTo>
                  <a:lnTo>
                    <a:pt x="185" y="78"/>
                  </a:lnTo>
                  <a:lnTo>
                    <a:pt x="186" y="145"/>
                  </a:lnTo>
                  <a:lnTo>
                    <a:pt x="186" y="95"/>
                  </a:lnTo>
                  <a:lnTo>
                    <a:pt x="187" y="149"/>
                  </a:lnTo>
                  <a:lnTo>
                    <a:pt x="187" y="104"/>
                  </a:lnTo>
                  <a:lnTo>
                    <a:pt x="188" y="130"/>
                  </a:lnTo>
                  <a:lnTo>
                    <a:pt x="188" y="64"/>
                  </a:lnTo>
                  <a:lnTo>
                    <a:pt x="189" y="120"/>
                  </a:lnTo>
                  <a:lnTo>
                    <a:pt x="189" y="51"/>
                  </a:lnTo>
                  <a:lnTo>
                    <a:pt x="190" y="130"/>
                  </a:lnTo>
                  <a:lnTo>
                    <a:pt x="190" y="74"/>
                  </a:lnTo>
                  <a:lnTo>
                    <a:pt x="191" y="133"/>
                  </a:lnTo>
                  <a:lnTo>
                    <a:pt x="191" y="82"/>
                  </a:lnTo>
                  <a:lnTo>
                    <a:pt x="192" y="145"/>
                  </a:lnTo>
                  <a:lnTo>
                    <a:pt x="192" y="79"/>
                  </a:lnTo>
                  <a:lnTo>
                    <a:pt x="193" y="145"/>
                  </a:lnTo>
                  <a:lnTo>
                    <a:pt x="193" y="83"/>
                  </a:lnTo>
                  <a:lnTo>
                    <a:pt x="194" y="136"/>
                  </a:lnTo>
                  <a:lnTo>
                    <a:pt x="194" y="103"/>
                  </a:lnTo>
                  <a:lnTo>
                    <a:pt x="195" y="162"/>
                  </a:lnTo>
                  <a:lnTo>
                    <a:pt x="195" y="94"/>
                  </a:lnTo>
                  <a:lnTo>
                    <a:pt x="196" y="175"/>
                  </a:lnTo>
                  <a:lnTo>
                    <a:pt x="196" y="108"/>
                  </a:lnTo>
                  <a:lnTo>
                    <a:pt x="197" y="175"/>
                  </a:lnTo>
                  <a:lnTo>
                    <a:pt x="197" y="59"/>
                  </a:lnTo>
                  <a:lnTo>
                    <a:pt x="198" y="160"/>
                  </a:lnTo>
                  <a:lnTo>
                    <a:pt x="198" y="114"/>
                  </a:lnTo>
                  <a:lnTo>
                    <a:pt x="199" y="160"/>
                  </a:lnTo>
                  <a:lnTo>
                    <a:pt x="199" y="96"/>
                  </a:lnTo>
                  <a:lnTo>
                    <a:pt x="200" y="149"/>
                  </a:lnTo>
                  <a:lnTo>
                    <a:pt x="200" y="76"/>
                  </a:lnTo>
                  <a:lnTo>
                    <a:pt x="201" y="162"/>
                  </a:lnTo>
                  <a:lnTo>
                    <a:pt x="201" y="75"/>
                  </a:lnTo>
                  <a:lnTo>
                    <a:pt x="202" y="174"/>
                  </a:lnTo>
                  <a:lnTo>
                    <a:pt x="202" y="75"/>
                  </a:lnTo>
                  <a:lnTo>
                    <a:pt x="203" y="155"/>
                  </a:lnTo>
                  <a:lnTo>
                    <a:pt x="203" y="103"/>
                  </a:lnTo>
                  <a:lnTo>
                    <a:pt x="204" y="123"/>
                  </a:lnTo>
                  <a:lnTo>
                    <a:pt x="204" y="97"/>
                  </a:lnTo>
                  <a:lnTo>
                    <a:pt x="205" y="119"/>
                  </a:lnTo>
                  <a:lnTo>
                    <a:pt x="205" y="93"/>
                  </a:lnTo>
                  <a:lnTo>
                    <a:pt x="206" y="114"/>
                  </a:lnTo>
                  <a:lnTo>
                    <a:pt x="206" y="50"/>
                  </a:lnTo>
                  <a:lnTo>
                    <a:pt x="207" y="115"/>
                  </a:lnTo>
                  <a:lnTo>
                    <a:pt x="207" y="50"/>
                  </a:lnTo>
                  <a:lnTo>
                    <a:pt x="208" y="122"/>
                  </a:lnTo>
                  <a:lnTo>
                    <a:pt x="208" y="63"/>
                  </a:lnTo>
                  <a:lnTo>
                    <a:pt x="209" y="170"/>
                  </a:lnTo>
                  <a:lnTo>
                    <a:pt x="209" y="104"/>
                  </a:lnTo>
                  <a:lnTo>
                    <a:pt x="210" y="147"/>
                  </a:lnTo>
                  <a:lnTo>
                    <a:pt x="210" y="93"/>
                  </a:lnTo>
                  <a:lnTo>
                    <a:pt x="211" y="142"/>
                  </a:lnTo>
                  <a:lnTo>
                    <a:pt x="211" y="76"/>
                  </a:lnTo>
                  <a:lnTo>
                    <a:pt x="212" y="142"/>
                  </a:lnTo>
                  <a:lnTo>
                    <a:pt x="212" y="76"/>
                  </a:lnTo>
                  <a:lnTo>
                    <a:pt x="213" y="126"/>
                  </a:lnTo>
                  <a:lnTo>
                    <a:pt x="213" y="93"/>
                  </a:lnTo>
                  <a:lnTo>
                    <a:pt x="214" y="127"/>
                  </a:lnTo>
                  <a:lnTo>
                    <a:pt x="214" y="52"/>
                  </a:lnTo>
                  <a:lnTo>
                    <a:pt x="215" y="158"/>
                  </a:lnTo>
                  <a:lnTo>
                    <a:pt x="215" y="78"/>
                  </a:lnTo>
                  <a:lnTo>
                    <a:pt x="216" y="158"/>
                  </a:lnTo>
                  <a:lnTo>
                    <a:pt x="216" y="65"/>
                  </a:lnTo>
                  <a:lnTo>
                    <a:pt x="217" y="136"/>
                  </a:lnTo>
                  <a:lnTo>
                    <a:pt x="217" y="62"/>
                  </a:lnTo>
                  <a:lnTo>
                    <a:pt x="218" y="136"/>
                  </a:lnTo>
                  <a:lnTo>
                    <a:pt x="218" y="53"/>
                  </a:lnTo>
                  <a:lnTo>
                    <a:pt x="219" y="139"/>
                  </a:lnTo>
                  <a:lnTo>
                    <a:pt x="219" y="69"/>
                  </a:lnTo>
                  <a:lnTo>
                    <a:pt x="220" y="121"/>
                  </a:lnTo>
                  <a:lnTo>
                    <a:pt x="220" y="76"/>
                  </a:lnTo>
                  <a:lnTo>
                    <a:pt x="221" y="155"/>
                  </a:lnTo>
                  <a:lnTo>
                    <a:pt x="221" y="76"/>
                  </a:lnTo>
                  <a:lnTo>
                    <a:pt x="222" y="155"/>
                  </a:lnTo>
                  <a:lnTo>
                    <a:pt x="222" y="115"/>
                  </a:lnTo>
                  <a:lnTo>
                    <a:pt x="223" y="155"/>
                  </a:lnTo>
                  <a:lnTo>
                    <a:pt x="223" y="39"/>
                  </a:lnTo>
                  <a:lnTo>
                    <a:pt x="224" y="122"/>
                  </a:lnTo>
                  <a:lnTo>
                    <a:pt x="224" y="39"/>
                  </a:lnTo>
                  <a:lnTo>
                    <a:pt x="225" y="162"/>
                  </a:lnTo>
                  <a:lnTo>
                    <a:pt x="225" y="78"/>
                  </a:lnTo>
                  <a:lnTo>
                    <a:pt x="226" y="162"/>
                  </a:lnTo>
                  <a:lnTo>
                    <a:pt x="226" y="67"/>
                  </a:lnTo>
                  <a:lnTo>
                    <a:pt x="227" y="130"/>
                  </a:lnTo>
                  <a:lnTo>
                    <a:pt x="227" y="44"/>
                  </a:lnTo>
                  <a:lnTo>
                    <a:pt x="228" y="117"/>
                  </a:lnTo>
                  <a:lnTo>
                    <a:pt x="228" y="46"/>
                  </a:lnTo>
                  <a:lnTo>
                    <a:pt x="229" y="141"/>
                  </a:lnTo>
                  <a:lnTo>
                    <a:pt x="229" y="81"/>
                  </a:lnTo>
                  <a:lnTo>
                    <a:pt x="230" y="117"/>
                  </a:lnTo>
                  <a:lnTo>
                    <a:pt x="230" y="46"/>
                  </a:lnTo>
                  <a:lnTo>
                    <a:pt x="232" y="114"/>
                  </a:lnTo>
                  <a:lnTo>
                    <a:pt x="232" y="46"/>
                  </a:lnTo>
                  <a:lnTo>
                    <a:pt x="233" y="138"/>
                  </a:lnTo>
                  <a:lnTo>
                    <a:pt x="233" y="69"/>
                  </a:lnTo>
                  <a:lnTo>
                    <a:pt x="234" y="141"/>
                  </a:lnTo>
                  <a:lnTo>
                    <a:pt x="234" y="69"/>
                  </a:lnTo>
                  <a:lnTo>
                    <a:pt x="235" y="145"/>
                  </a:lnTo>
                  <a:lnTo>
                    <a:pt x="235" y="52"/>
                  </a:lnTo>
                  <a:lnTo>
                    <a:pt x="236" y="121"/>
                  </a:lnTo>
                  <a:lnTo>
                    <a:pt x="236" y="52"/>
                  </a:lnTo>
                  <a:lnTo>
                    <a:pt x="237" y="122"/>
                  </a:lnTo>
                  <a:lnTo>
                    <a:pt x="237" y="81"/>
                  </a:lnTo>
                  <a:lnTo>
                    <a:pt x="238" y="139"/>
                  </a:lnTo>
                  <a:lnTo>
                    <a:pt x="238" y="101"/>
                  </a:lnTo>
                  <a:lnTo>
                    <a:pt x="239" y="124"/>
                  </a:lnTo>
                  <a:lnTo>
                    <a:pt x="239" y="66"/>
                  </a:lnTo>
                  <a:lnTo>
                    <a:pt x="240" y="137"/>
                  </a:lnTo>
                  <a:lnTo>
                    <a:pt x="240" y="64"/>
                  </a:lnTo>
                  <a:lnTo>
                    <a:pt x="241" y="137"/>
                  </a:lnTo>
                  <a:lnTo>
                    <a:pt x="241" y="80"/>
                  </a:lnTo>
                  <a:lnTo>
                    <a:pt x="242" y="128"/>
                  </a:lnTo>
                  <a:lnTo>
                    <a:pt x="242" y="93"/>
                  </a:lnTo>
                  <a:lnTo>
                    <a:pt x="243" y="119"/>
                  </a:lnTo>
                  <a:lnTo>
                    <a:pt x="243" y="86"/>
                  </a:lnTo>
                  <a:lnTo>
                    <a:pt x="244" y="153"/>
                  </a:lnTo>
                  <a:lnTo>
                    <a:pt x="244" y="63"/>
                  </a:lnTo>
                  <a:lnTo>
                    <a:pt x="245" y="135"/>
                  </a:lnTo>
                  <a:lnTo>
                    <a:pt x="245" y="86"/>
                  </a:lnTo>
                  <a:lnTo>
                    <a:pt x="246" y="130"/>
                  </a:lnTo>
                  <a:lnTo>
                    <a:pt x="246" y="63"/>
                  </a:lnTo>
                  <a:lnTo>
                    <a:pt x="247" y="149"/>
                  </a:lnTo>
                  <a:lnTo>
                    <a:pt x="247" y="111"/>
                  </a:lnTo>
                  <a:lnTo>
                    <a:pt x="248" y="143"/>
                  </a:lnTo>
                  <a:lnTo>
                    <a:pt x="248" y="84"/>
                  </a:lnTo>
                  <a:lnTo>
                    <a:pt x="249" y="176"/>
                  </a:lnTo>
                  <a:lnTo>
                    <a:pt x="249" y="105"/>
                  </a:lnTo>
                  <a:lnTo>
                    <a:pt x="250" y="176"/>
                  </a:lnTo>
                  <a:lnTo>
                    <a:pt x="250" y="84"/>
                  </a:lnTo>
                  <a:lnTo>
                    <a:pt x="251" y="162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0" name="Freeform 101">
              <a:extLst>
                <a:ext uri="{FF2B5EF4-FFF2-40B4-BE49-F238E27FC236}">
                  <a16:creationId xmlns:a16="http://schemas.microsoft.com/office/drawing/2014/main" id="{3154BE68-18FC-4B64-BEFC-477F4CEC5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378" y="15766821"/>
              <a:ext cx="671854" cy="330190"/>
            </a:xfrm>
            <a:custGeom>
              <a:avLst/>
              <a:gdLst>
                <a:gd name="T0" fmla="*/ 3 w 250"/>
                <a:gd name="T1" fmla="*/ 35 h 166"/>
                <a:gd name="T2" fmla="*/ 7 w 250"/>
                <a:gd name="T3" fmla="*/ 52 h 166"/>
                <a:gd name="T4" fmla="*/ 11 w 250"/>
                <a:gd name="T5" fmla="*/ 42 h 166"/>
                <a:gd name="T6" fmla="*/ 15 w 250"/>
                <a:gd name="T7" fmla="*/ 90 h 166"/>
                <a:gd name="T8" fmla="*/ 19 w 250"/>
                <a:gd name="T9" fmla="*/ 90 h 166"/>
                <a:gd name="T10" fmla="*/ 23 w 250"/>
                <a:gd name="T11" fmla="*/ 100 h 166"/>
                <a:gd name="T12" fmla="*/ 27 w 250"/>
                <a:gd name="T13" fmla="*/ 51 h 166"/>
                <a:gd name="T14" fmla="*/ 31 w 250"/>
                <a:gd name="T15" fmla="*/ 94 h 166"/>
                <a:gd name="T16" fmla="*/ 35 w 250"/>
                <a:gd name="T17" fmla="*/ 63 h 166"/>
                <a:gd name="T18" fmla="*/ 39 w 250"/>
                <a:gd name="T19" fmla="*/ 92 h 166"/>
                <a:gd name="T20" fmla="*/ 43 w 250"/>
                <a:gd name="T21" fmla="*/ 78 h 166"/>
                <a:gd name="T22" fmla="*/ 47 w 250"/>
                <a:gd name="T23" fmla="*/ 73 h 166"/>
                <a:gd name="T24" fmla="*/ 51 w 250"/>
                <a:gd name="T25" fmla="*/ 32 h 166"/>
                <a:gd name="T26" fmla="*/ 55 w 250"/>
                <a:gd name="T27" fmla="*/ 40 h 166"/>
                <a:gd name="T28" fmla="*/ 59 w 250"/>
                <a:gd name="T29" fmla="*/ 28 h 166"/>
                <a:gd name="T30" fmla="*/ 63 w 250"/>
                <a:gd name="T31" fmla="*/ 86 h 166"/>
                <a:gd name="T32" fmla="*/ 67 w 250"/>
                <a:gd name="T33" fmla="*/ 49 h 166"/>
                <a:gd name="T34" fmla="*/ 71 w 250"/>
                <a:gd name="T35" fmla="*/ 43 h 166"/>
                <a:gd name="T36" fmla="*/ 75 w 250"/>
                <a:gd name="T37" fmla="*/ 80 h 166"/>
                <a:gd name="T38" fmla="*/ 79 w 250"/>
                <a:gd name="T39" fmla="*/ 56 h 166"/>
                <a:gd name="T40" fmla="*/ 83 w 250"/>
                <a:gd name="T41" fmla="*/ 63 h 166"/>
                <a:gd name="T42" fmla="*/ 87 w 250"/>
                <a:gd name="T43" fmla="*/ 42 h 166"/>
                <a:gd name="T44" fmla="*/ 91 w 250"/>
                <a:gd name="T45" fmla="*/ 45 h 166"/>
                <a:gd name="T46" fmla="*/ 95 w 250"/>
                <a:gd name="T47" fmla="*/ 50 h 166"/>
                <a:gd name="T48" fmla="*/ 99 w 250"/>
                <a:gd name="T49" fmla="*/ 50 h 166"/>
                <a:gd name="T50" fmla="*/ 103 w 250"/>
                <a:gd name="T51" fmla="*/ 58 h 166"/>
                <a:gd name="T52" fmla="*/ 107 w 250"/>
                <a:gd name="T53" fmla="*/ 64 h 166"/>
                <a:gd name="T54" fmla="*/ 111 w 250"/>
                <a:gd name="T55" fmla="*/ 34 h 166"/>
                <a:gd name="T56" fmla="*/ 115 w 250"/>
                <a:gd name="T57" fmla="*/ 53 h 166"/>
                <a:gd name="T58" fmla="*/ 119 w 250"/>
                <a:gd name="T59" fmla="*/ 65 h 166"/>
                <a:gd name="T60" fmla="*/ 123 w 250"/>
                <a:gd name="T61" fmla="*/ 7 h 166"/>
                <a:gd name="T62" fmla="*/ 127 w 250"/>
                <a:gd name="T63" fmla="*/ 76 h 166"/>
                <a:gd name="T64" fmla="*/ 131 w 250"/>
                <a:gd name="T65" fmla="*/ 58 h 166"/>
                <a:gd name="T66" fmla="*/ 135 w 250"/>
                <a:gd name="T67" fmla="*/ 39 h 166"/>
                <a:gd name="T68" fmla="*/ 139 w 250"/>
                <a:gd name="T69" fmla="*/ 41 h 166"/>
                <a:gd name="T70" fmla="*/ 143 w 250"/>
                <a:gd name="T71" fmla="*/ 64 h 166"/>
                <a:gd name="T72" fmla="*/ 147 w 250"/>
                <a:gd name="T73" fmla="*/ 63 h 166"/>
                <a:gd name="T74" fmla="*/ 151 w 250"/>
                <a:gd name="T75" fmla="*/ 66 h 166"/>
                <a:gd name="T76" fmla="*/ 155 w 250"/>
                <a:gd name="T77" fmla="*/ 51 h 166"/>
                <a:gd name="T78" fmla="*/ 159 w 250"/>
                <a:gd name="T79" fmla="*/ 56 h 166"/>
                <a:gd name="T80" fmla="*/ 163 w 250"/>
                <a:gd name="T81" fmla="*/ 32 h 166"/>
                <a:gd name="T82" fmla="*/ 167 w 250"/>
                <a:gd name="T83" fmla="*/ 36 h 166"/>
                <a:gd name="T84" fmla="*/ 171 w 250"/>
                <a:gd name="T85" fmla="*/ 33 h 166"/>
                <a:gd name="T86" fmla="*/ 175 w 250"/>
                <a:gd name="T87" fmla="*/ 84 h 166"/>
                <a:gd name="T88" fmla="*/ 179 w 250"/>
                <a:gd name="T89" fmla="*/ 34 h 166"/>
                <a:gd name="T90" fmla="*/ 183 w 250"/>
                <a:gd name="T91" fmla="*/ 8 h 166"/>
                <a:gd name="T92" fmla="*/ 187 w 250"/>
                <a:gd name="T93" fmla="*/ 36 h 166"/>
                <a:gd name="T94" fmla="*/ 191 w 250"/>
                <a:gd name="T95" fmla="*/ 55 h 166"/>
                <a:gd name="T96" fmla="*/ 195 w 250"/>
                <a:gd name="T97" fmla="*/ 3 h 166"/>
                <a:gd name="T98" fmla="*/ 199 w 250"/>
                <a:gd name="T99" fmla="*/ 11 h 166"/>
                <a:gd name="T100" fmla="*/ 203 w 250"/>
                <a:gd name="T101" fmla="*/ 56 h 166"/>
                <a:gd name="T102" fmla="*/ 207 w 250"/>
                <a:gd name="T103" fmla="*/ 37 h 166"/>
                <a:gd name="T104" fmla="*/ 211 w 250"/>
                <a:gd name="T105" fmla="*/ 18 h 166"/>
                <a:gd name="T106" fmla="*/ 215 w 250"/>
                <a:gd name="T107" fmla="*/ 14 h 166"/>
                <a:gd name="T108" fmla="*/ 219 w 250"/>
                <a:gd name="T109" fmla="*/ 44 h 166"/>
                <a:gd name="T110" fmla="*/ 223 w 250"/>
                <a:gd name="T111" fmla="*/ 47 h 166"/>
                <a:gd name="T112" fmla="*/ 227 w 250"/>
                <a:gd name="T113" fmla="*/ 0 h 166"/>
                <a:gd name="T114" fmla="*/ 231 w 250"/>
                <a:gd name="T115" fmla="*/ 46 h 166"/>
                <a:gd name="T116" fmla="*/ 235 w 250"/>
                <a:gd name="T117" fmla="*/ 23 h 166"/>
                <a:gd name="T118" fmla="*/ 239 w 250"/>
                <a:gd name="T119" fmla="*/ 43 h 166"/>
                <a:gd name="T120" fmla="*/ 243 w 250"/>
                <a:gd name="T121" fmla="*/ 56 h 166"/>
                <a:gd name="T122" fmla="*/ 247 w 250"/>
                <a:gd name="T123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166">
                  <a:moveTo>
                    <a:pt x="0" y="149"/>
                  </a:moveTo>
                  <a:lnTo>
                    <a:pt x="0" y="71"/>
                  </a:lnTo>
                  <a:lnTo>
                    <a:pt x="1" y="139"/>
                  </a:lnTo>
                  <a:lnTo>
                    <a:pt x="1" y="92"/>
                  </a:lnTo>
                  <a:lnTo>
                    <a:pt x="2" y="118"/>
                  </a:lnTo>
                  <a:lnTo>
                    <a:pt x="2" y="35"/>
                  </a:lnTo>
                  <a:lnTo>
                    <a:pt x="3" y="85"/>
                  </a:lnTo>
                  <a:lnTo>
                    <a:pt x="3" y="35"/>
                  </a:lnTo>
                  <a:lnTo>
                    <a:pt x="4" y="104"/>
                  </a:lnTo>
                  <a:lnTo>
                    <a:pt x="4" y="47"/>
                  </a:lnTo>
                  <a:lnTo>
                    <a:pt x="5" y="151"/>
                  </a:lnTo>
                  <a:lnTo>
                    <a:pt x="5" y="70"/>
                  </a:lnTo>
                  <a:lnTo>
                    <a:pt x="6" y="153"/>
                  </a:lnTo>
                  <a:lnTo>
                    <a:pt x="6" y="107"/>
                  </a:lnTo>
                  <a:lnTo>
                    <a:pt x="7" y="137"/>
                  </a:lnTo>
                  <a:lnTo>
                    <a:pt x="7" y="52"/>
                  </a:lnTo>
                  <a:lnTo>
                    <a:pt x="8" y="95"/>
                  </a:lnTo>
                  <a:lnTo>
                    <a:pt x="8" y="53"/>
                  </a:lnTo>
                  <a:lnTo>
                    <a:pt x="9" y="124"/>
                  </a:lnTo>
                  <a:lnTo>
                    <a:pt x="9" y="53"/>
                  </a:lnTo>
                  <a:lnTo>
                    <a:pt x="10" y="132"/>
                  </a:lnTo>
                  <a:lnTo>
                    <a:pt x="10" y="42"/>
                  </a:lnTo>
                  <a:lnTo>
                    <a:pt x="11" y="96"/>
                  </a:lnTo>
                  <a:lnTo>
                    <a:pt x="11" y="42"/>
                  </a:lnTo>
                  <a:lnTo>
                    <a:pt x="12" y="91"/>
                  </a:lnTo>
                  <a:lnTo>
                    <a:pt x="12" y="51"/>
                  </a:lnTo>
                  <a:lnTo>
                    <a:pt x="13" y="121"/>
                  </a:lnTo>
                  <a:lnTo>
                    <a:pt x="13" y="51"/>
                  </a:lnTo>
                  <a:lnTo>
                    <a:pt x="14" y="161"/>
                  </a:lnTo>
                  <a:lnTo>
                    <a:pt x="14" y="81"/>
                  </a:lnTo>
                  <a:lnTo>
                    <a:pt x="15" y="158"/>
                  </a:lnTo>
                  <a:lnTo>
                    <a:pt x="15" y="90"/>
                  </a:lnTo>
                  <a:lnTo>
                    <a:pt x="16" y="116"/>
                  </a:lnTo>
                  <a:lnTo>
                    <a:pt x="16" y="45"/>
                  </a:lnTo>
                  <a:lnTo>
                    <a:pt x="17" y="89"/>
                  </a:lnTo>
                  <a:lnTo>
                    <a:pt x="17" y="45"/>
                  </a:lnTo>
                  <a:lnTo>
                    <a:pt x="18" y="108"/>
                  </a:lnTo>
                  <a:lnTo>
                    <a:pt x="18" y="53"/>
                  </a:lnTo>
                  <a:lnTo>
                    <a:pt x="19" y="135"/>
                  </a:lnTo>
                  <a:lnTo>
                    <a:pt x="19" y="90"/>
                  </a:lnTo>
                  <a:lnTo>
                    <a:pt x="20" y="135"/>
                  </a:lnTo>
                  <a:lnTo>
                    <a:pt x="20" y="99"/>
                  </a:lnTo>
                  <a:lnTo>
                    <a:pt x="21" y="153"/>
                  </a:lnTo>
                  <a:lnTo>
                    <a:pt x="21" y="90"/>
                  </a:lnTo>
                  <a:lnTo>
                    <a:pt x="22" y="150"/>
                  </a:lnTo>
                  <a:lnTo>
                    <a:pt x="22" y="87"/>
                  </a:lnTo>
                  <a:lnTo>
                    <a:pt x="23" y="150"/>
                  </a:lnTo>
                  <a:lnTo>
                    <a:pt x="23" y="100"/>
                  </a:lnTo>
                  <a:lnTo>
                    <a:pt x="24" y="166"/>
                  </a:lnTo>
                  <a:lnTo>
                    <a:pt x="24" y="87"/>
                  </a:lnTo>
                  <a:lnTo>
                    <a:pt x="25" y="136"/>
                  </a:lnTo>
                  <a:lnTo>
                    <a:pt x="25" y="91"/>
                  </a:lnTo>
                  <a:lnTo>
                    <a:pt x="26" y="132"/>
                  </a:lnTo>
                  <a:lnTo>
                    <a:pt x="26" y="96"/>
                  </a:lnTo>
                  <a:lnTo>
                    <a:pt x="27" y="137"/>
                  </a:lnTo>
                  <a:lnTo>
                    <a:pt x="27" y="51"/>
                  </a:lnTo>
                  <a:lnTo>
                    <a:pt x="28" y="132"/>
                  </a:lnTo>
                  <a:lnTo>
                    <a:pt x="28" y="51"/>
                  </a:lnTo>
                  <a:lnTo>
                    <a:pt x="29" y="140"/>
                  </a:lnTo>
                  <a:lnTo>
                    <a:pt x="29" y="94"/>
                  </a:lnTo>
                  <a:lnTo>
                    <a:pt x="30" y="151"/>
                  </a:lnTo>
                  <a:lnTo>
                    <a:pt x="30" y="94"/>
                  </a:lnTo>
                  <a:lnTo>
                    <a:pt x="31" y="130"/>
                  </a:lnTo>
                  <a:lnTo>
                    <a:pt x="31" y="94"/>
                  </a:lnTo>
                  <a:lnTo>
                    <a:pt x="32" y="137"/>
                  </a:lnTo>
                  <a:lnTo>
                    <a:pt x="32" y="98"/>
                  </a:lnTo>
                  <a:lnTo>
                    <a:pt x="33" y="121"/>
                  </a:lnTo>
                  <a:lnTo>
                    <a:pt x="33" y="65"/>
                  </a:lnTo>
                  <a:lnTo>
                    <a:pt x="34" y="133"/>
                  </a:lnTo>
                  <a:lnTo>
                    <a:pt x="34" y="30"/>
                  </a:lnTo>
                  <a:lnTo>
                    <a:pt x="35" y="120"/>
                  </a:lnTo>
                  <a:lnTo>
                    <a:pt x="35" y="63"/>
                  </a:lnTo>
                  <a:lnTo>
                    <a:pt x="36" y="137"/>
                  </a:lnTo>
                  <a:lnTo>
                    <a:pt x="36" y="49"/>
                  </a:lnTo>
                  <a:lnTo>
                    <a:pt x="37" y="137"/>
                  </a:lnTo>
                  <a:lnTo>
                    <a:pt x="37" y="40"/>
                  </a:lnTo>
                  <a:lnTo>
                    <a:pt x="38" y="139"/>
                  </a:lnTo>
                  <a:lnTo>
                    <a:pt x="38" y="92"/>
                  </a:lnTo>
                  <a:lnTo>
                    <a:pt x="39" y="119"/>
                  </a:lnTo>
                  <a:lnTo>
                    <a:pt x="39" y="92"/>
                  </a:lnTo>
                  <a:lnTo>
                    <a:pt x="40" y="131"/>
                  </a:lnTo>
                  <a:lnTo>
                    <a:pt x="40" y="65"/>
                  </a:lnTo>
                  <a:lnTo>
                    <a:pt x="41" y="136"/>
                  </a:lnTo>
                  <a:lnTo>
                    <a:pt x="41" y="51"/>
                  </a:lnTo>
                  <a:lnTo>
                    <a:pt x="42" y="115"/>
                  </a:lnTo>
                  <a:lnTo>
                    <a:pt x="42" y="67"/>
                  </a:lnTo>
                  <a:lnTo>
                    <a:pt x="43" y="122"/>
                  </a:lnTo>
                  <a:lnTo>
                    <a:pt x="43" y="78"/>
                  </a:lnTo>
                  <a:lnTo>
                    <a:pt x="44" y="147"/>
                  </a:lnTo>
                  <a:lnTo>
                    <a:pt x="44" y="89"/>
                  </a:lnTo>
                  <a:lnTo>
                    <a:pt x="45" y="139"/>
                  </a:lnTo>
                  <a:lnTo>
                    <a:pt x="45" y="33"/>
                  </a:lnTo>
                  <a:lnTo>
                    <a:pt x="46" y="110"/>
                  </a:lnTo>
                  <a:lnTo>
                    <a:pt x="46" y="82"/>
                  </a:lnTo>
                  <a:lnTo>
                    <a:pt x="47" y="127"/>
                  </a:lnTo>
                  <a:lnTo>
                    <a:pt x="47" y="73"/>
                  </a:lnTo>
                  <a:lnTo>
                    <a:pt x="48" y="117"/>
                  </a:lnTo>
                  <a:lnTo>
                    <a:pt x="48" y="67"/>
                  </a:lnTo>
                  <a:lnTo>
                    <a:pt x="49" y="131"/>
                  </a:lnTo>
                  <a:lnTo>
                    <a:pt x="49" y="51"/>
                  </a:lnTo>
                  <a:lnTo>
                    <a:pt x="50" y="133"/>
                  </a:lnTo>
                  <a:lnTo>
                    <a:pt x="50" y="51"/>
                  </a:lnTo>
                  <a:lnTo>
                    <a:pt x="51" y="138"/>
                  </a:lnTo>
                  <a:lnTo>
                    <a:pt x="51" y="32"/>
                  </a:lnTo>
                  <a:lnTo>
                    <a:pt x="52" y="145"/>
                  </a:lnTo>
                  <a:lnTo>
                    <a:pt x="52" y="32"/>
                  </a:lnTo>
                  <a:lnTo>
                    <a:pt x="53" y="111"/>
                  </a:lnTo>
                  <a:lnTo>
                    <a:pt x="53" y="47"/>
                  </a:lnTo>
                  <a:lnTo>
                    <a:pt x="54" y="109"/>
                  </a:lnTo>
                  <a:lnTo>
                    <a:pt x="54" y="96"/>
                  </a:lnTo>
                  <a:lnTo>
                    <a:pt x="55" y="125"/>
                  </a:lnTo>
                  <a:lnTo>
                    <a:pt x="55" y="40"/>
                  </a:lnTo>
                  <a:lnTo>
                    <a:pt x="56" y="125"/>
                  </a:lnTo>
                  <a:lnTo>
                    <a:pt x="56" y="40"/>
                  </a:lnTo>
                  <a:lnTo>
                    <a:pt x="57" y="114"/>
                  </a:lnTo>
                  <a:lnTo>
                    <a:pt x="57" y="97"/>
                  </a:lnTo>
                  <a:lnTo>
                    <a:pt x="58" y="111"/>
                  </a:lnTo>
                  <a:lnTo>
                    <a:pt x="58" y="86"/>
                  </a:lnTo>
                  <a:lnTo>
                    <a:pt x="59" y="107"/>
                  </a:lnTo>
                  <a:lnTo>
                    <a:pt x="59" y="28"/>
                  </a:lnTo>
                  <a:lnTo>
                    <a:pt x="60" y="97"/>
                  </a:lnTo>
                  <a:lnTo>
                    <a:pt x="60" y="55"/>
                  </a:lnTo>
                  <a:lnTo>
                    <a:pt x="61" y="121"/>
                  </a:lnTo>
                  <a:lnTo>
                    <a:pt x="61" y="79"/>
                  </a:lnTo>
                  <a:lnTo>
                    <a:pt x="62" y="138"/>
                  </a:lnTo>
                  <a:lnTo>
                    <a:pt x="62" y="85"/>
                  </a:lnTo>
                  <a:lnTo>
                    <a:pt x="63" y="138"/>
                  </a:lnTo>
                  <a:lnTo>
                    <a:pt x="63" y="86"/>
                  </a:lnTo>
                  <a:lnTo>
                    <a:pt x="64" y="130"/>
                  </a:lnTo>
                  <a:lnTo>
                    <a:pt x="64" y="75"/>
                  </a:lnTo>
                  <a:lnTo>
                    <a:pt x="65" y="142"/>
                  </a:lnTo>
                  <a:lnTo>
                    <a:pt x="65" y="74"/>
                  </a:lnTo>
                  <a:lnTo>
                    <a:pt x="66" y="142"/>
                  </a:lnTo>
                  <a:lnTo>
                    <a:pt x="66" y="49"/>
                  </a:lnTo>
                  <a:lnTo>
                    <a:pt x="67" y="105"/>
                  </a:lnTo>
                  <a:lnTo>
                    <a:pt x="67" y="49"/>
                  </a:lnTo>
                  <a:lnTo>
                    <a:pt x="68" y="116"/>
                  </a:lnTo>
                  <a:lnTo>
                    <a:pt x="68" y="51"/>
                  </a:lnTo>
                  <a:lnTo>
                    <a:pt x="69" y="142"/>
                  </a:lnTo>
                  <a:lnTo>
                    <a:pt x="69" y="68"/>
                  </a:lnTo>
                  <a:lnTo>
                    <a:pt x="70" y="128"/>
                  </a:lnTo>
                  <a:lnTo>
                    <a:pt x="70" y="53"/>
                  </a:lnTo>
                  <a:lnTo>
                    <a:pt x="71" y="112"/>
                  </a:lnTo>
                  <a:lnTo>
                    <a:pt x="71" y="43"/>
                  </a:lnTo>
                  <a:lnTo>
                    <a:pt x="72" y="112"/>
                  </a:lnTo>
                  <a:lnTo>
                    <a:pt x="72" y="43"/>
                  </a:lnTo>
                  <a:lnTo>
                    <a:pt x="73" y="142"/>
                  </a:lnTo>
                  <a:lnTo>
                    <a:pt x="73" y="79"/>
                  </a:lnTo>
                  <a:lnTo>
                    <a:pt x="74" y="124"/>
                  </a:lnTo>
                  <a:lnTo>
                    <a:pt x="74" y="47"/>
                  </a:lnTo>
                  <a:lnTo>
                    <a:pt x="75" y="130"/>
                  </a:lnTo>
                  <a:lnTo>
                    <a:pt x="75" y="80"/>
                  </a:lnTo>
                  <a:lnTo>
                    <a:pt x="76" y="100"/>
                  </a:lnTo>
                  <a:lnTo>
                    <a:pt x="76" y="67"/>
                  </a:lnTo>
                  <a:lnTo>
                    <a:pt x="77" y="119"/>
                  </a:lnTo>
                  <a:lnTo>
                    <a:pt x="77" y="67"/>
                  </a:lnTo>
                  <a:lnTo>
                    <a:pt x="78" y="111"/>
                  </a:lnTo>
                  <a:lnTo>
                    <a:pt x="78" y="56"/>
                  </a:lnTo>
                  <a:lnTo>
                    <a:pt x="79" y="120"/>
                  </a:lnTo>
                  <a:lnTo>
                    <a:pt x="79" y="56"/>
                  </a:lnTo>
                  <a:lnTo>
                    <a:pt x="80" y="128"/>
                  </a:lnTo>
                  <a:lnTo>
                    <a:pt x="80" y="73"/>
                  </a:lnTo>
                  <a:lnTo>
                    <a:pt x="81" y="115"/>
                  </a:lnTo>
                  <a:lnTo>
                    <a:pt x="81" y="40"/>
                  </a:lnTo>
                  <a:lnTo>
                    <a:pt x="82" y="113"/>
                  </a:lnTo>
                  <a:lnTo>
                    <a:pt x="82" y="40"/>
                  </a:lnTo>
                  <a:lnTo>
                    <a:pt x="83" y="121"/>
                  </a:lnTo>
                  <a:lnTo>
                    <a:pt x="83" y="63"/>
                  </a:lnTo>
                  <a:lnTo>
                    <a:pt x="84" y="117"/>
                  </a:lnTo>
                  <a:lnTo>
                    <a:pt x="84" y="48"/>
                  </a:lnTo>
                  <a:lnTo>
                    <a:pt x="85" y="101"/>
                  </a:lnTo>
                  <a:lnTo>
                    <a:pt x="85" y="47"/>
                  </a:lnTo>
                  <a:lnTo>
                    <a:pt x="86" y="100"/>
                  </a:lnTo>
                  <a:lnTo>
                    <a:pt x="86" y="47"/>
                  </a:lnTo>
                  <a:lnTo>
                    <a:pt x="87" y="100"/>
                  </a:lnTo>
                  <a:lnTo>
                    <a:pt x="87" y="42"/>
                  </a:lnTo>
                  <a:lnTo>
                    <a:pt x="88" y="105"/>
                  </a:lnTo>
                  <a:lnTo>
                    <a:pt x="88" y="42"/>
                  </a:lnTo>
                  <a:lnTo>
                    <a:pt x="89" y="110"/>
                  </a:lnTo>
                  <a:lnTo>
                    <a:pt x="89" y="64"/>
                  </a:lnTo>
                  <a:lnTo>
                    <a:pt x="90" y="155"/>
                  </a:lnTo>
                  <a:lnTo>
                    <a:pt x="90" y="57"/>
                  </a:lnTo>
                  <a:lnTo>
                    <a:pt x="91" y="126"/>
                  </a:lnTo>
                  <a:lnTo>
                    <a:pt x="91" y="45"/>
                  </a:lnTo>
                  <a:lnTo>
                    <a:pt x="92" y="110"/>
                  </a:lnTo>
                  <a:lnTo>
                    <a:pt x="92" y="45"/>
                  </a:lnTo>
                  <a:lnTo>
                    <a:pt x="93" y="117"/>
                  </a:lnTo>
                  <a:lnTo>
                    <a:pt x="93" y="83"/>
                  </a:lnTo>
                  <a:lnTo>
                    <a:pt x="94" y="113"/>
                  </a:lnTo>
                  <a:lnTo>
                    <a:pt x="94" y="84"/>
                  </a:lnTo>
                  <a:lnTo>
                    <a:pt x="95" y="137"/>
                  </a:lnTo>
                  <a:lnTo>
                    <a:pt x="95" y="50"/>
                  </a:lnTo>
                  <a:lnTo>
                    <a:pt x="96" y="131"/>
                  </a:lnTo>
                  <a:lnTo>
                    <a:pt x="96" y="93"/>
                  </a:lnTo>
                  <a:lnTo>
                    <a:pt x="97" y="132"/>
                  </a:lnTo>
                  <a:lnTo>
                    <a:pt x="97" y="62"/>
                  </a:lnTo>
                  <a:lnTo>
                    <a:pt x="98" y="120"/>
                  </a:lnTo>
                  <a:lnTo>
                    <a:pt x="98" y="55"/>
                  </a:lnTo>
                  <a:lnTo>
                    <a:pt x="99" y="122"/>
                  </a:lnTo>
                  <a:lnTo>
                    <a:pt x="99" y="50"/>
                  </a:lnTo>
                  <a:lnTo>
                    <a:pt x="100" y="129"/>
                  </a:lnTo>
                  <a:lnTo>
                    <a:pt x="100" y="46"/>
                  </a:lnTo>
                  <a:lnTo>
                    <a:pt x="101" y="115"/>
                  </a:lnTo>
                  <a:lnTo>
                    <a:pt x="101" y="54"/>
                  </a:lnTo>
                  <a:lnTo>
                    <a:pt x="102" y="108"/>
                  </a:lnTo>
                  <a:lnTo>
                    <a:pt x="102" y="39"/>
                  </a:lnTo>
                  <a:lnTo>
                    <a:pt x="103" y="126"/>
                  </a:lnTo>
                  <a:lnTo>
                    <a:pt x="103" y="58"/>
                  </a:lnTo>
                  <a:lnTo>
                    <a:pt x="104" y="126"/>
                  </a:lnTo>
                  <a:lnTo>
                    <a:pt x="104" y="51"/>
                  </a:lnTo>
                  <a:lnTo>
                    <a:pt x="105" y="147"/>
                  </a:lnTo>
                  <a:lnTo>
                    <a:pt x="105" y="54"/>
                  </a:lnTo>
                  <a:lnTo>
                    <a:pt x="106" y="141"/>
                  </a:lnTo>
                  <a:lnTo>
                    <a:pt x="106" y="38"/>
                  </a:lnTo>
                  <a:lnTo>
                    <a:pt x="107" y="104"/>
                  </a:lnTo>
                  <a:lnTo>
                    <a:pt x="107" y="64"/>
                  </a:lnTo>
                  <a:lnTo>
                    <a:pt x="108" y="111"/>
                  </a:lnTo>
                  <a:lnTo>
                    <a:pt x="108" y="64"/>
                  </a:lnTo>
                  <a:lnTo>
                    <a:pt x="109" y="128"/>
                  </a:lnTo>
                  <a:lnTo>
                    <a:pt x="109" y="49"/>
                  </a:lnTo>
                  <a:lnTo>
                    <a:pt x="110" y="107"/>
                  </a:lnTo>
                  <a:lnTo>
                    <a:pt x="110" y="56"/>
                  </a:lnTo>
                  <a:lnTo>
                    <a:pt x="111" y="135"/>
                  </a:lnTo>
                  <a:lnTo>
                    <a:pt x="111" y="34"/>
                  </a:lnTo>
                  <a:lnTo>
                    <a:pt x="112" y="135"/>
                  </a:lnTo>
                  <a:lnTo>
                    <a:pt x="112" y="65"/>
                  </a:lnTo>
                  <a:lnTo>
                    <a:pt x="113" y="108"/>
                  </a:lnTo>
                  <a:lnTo>
                    <a:pt x="113" y="35"/>
                  </a:lnTo>
                  <a:lnTo>
                    <a:pt x="114" y="106"/>
                  </a:lnTo>
                  <a:lnTo>
                    <a:pt x="114" y="64"/>
                  </a:lnTo>
                  <a:lnTo>
                    <a:pt x="115" y="103"/>
                  </a:lnTo>
                  <a:lnTo>
                    <a:pt x="115" y="53"/>
                  </a:lnTo>
                  <a:lnTo>
                    <a:pt x="116" y="103"/>
                  </a:lnTo>
                  <a:lnTo>
                    <a:pt x="116" y="50"/>
                  </a:lnTo>
                  <a:lnTo>
                    <a:pt x="117" y="120"/>
                  </a:lnTo>
                  <a:lnTo>
                    <a:pt x="117" y="74"/>
                  </a:lnTo>
                  <a:lnTo>
                    <a:pt x="118" y="120"/>
                  </a:lnTo>
                  <a:lnTo>
                    <a:pt x="118" y="68"/>
                  </a:lnTo>
                  <a:lnTo>
                    <a:pt x="119" y="147"/>
                  </a:lnTo>
                  <a:lnTo>
                    <a:pt x="119" y="65"/>
                  </a:lnTo>
                  <a:lnTo>
                    <a:pt x="120" y="147"/>
                  </a:lnTo>
                  <a:lnTo>
                    <a:pt x="120" y="66"/>
                  </a:lnTo>
                  <a:lnTo>
                    <a:pt x="121" y="124"/>
                  </a:lnTo>
                  <a:lnTo>
                    <a:pt x="121" y="46"/>
                  </a:lnTo>
                  <a:lnTo>
                    <a:pt x="122" y="153"/>
                  </a:lnTo>
                  <a:lnTo>
                    <a:pt x="122" y="76"/>
                  </a:lnTo>
                  <a:lnTo>
                    <a:pt x="123" y="110"/>
                  </a:lnTo>
                  <a:lnTo>
                    <a:pt x="123" y="7"/>
                  </a:lnTo>
                  <a:lnTo>
                    <a:pt x="124" y="104"/>
                  </a:lnTo>
                  <a:lnTo>
                    <a:pt x="124" y="41"/>
                  </a:lnTo>
                  <a:lnTo>
                    <a:pt x="125" y="93"/>
                  </a:lnTo>
                  <a:lnTo>
                    <a:pt x="125" y="41"/>
                  </a:lnTo>
                  <a:lnTo>
                    <a:pt x="126" y="108"/>
                  </a:lnTo>
                  <a:lnTo>
                    <a:pt x="126" y="37"/>
                  </a:lnTo>
                  <a:lnTo>
                    <a:pt x="127" y="122"/>
                  </a:lnTo>
                  <a:lnTo>
                    <a:pt x="127" y="76"/>
                  </a:lnTo>
                  <a:lnTo>
                    <a:pt x="128" y="130"/>
                  </a:lnTo>
                  <a:lnTo>
                    <a:pt x="128" y="77"/>
                  </a:lnTo>
                  <a:lnTo>
                    <a:pt x="129" y="108"/>
                  </a:lnTo>
                  <a:lnTo>
                    <a:pt x="129" y="61"/>
                  </a:lnTo>
                  <a:lnTo>
                    <a:pt x="130" y="102"/>
                  </a:lnTo>
                  <a:lnTo>
                    <a:pt x="130" y="56"/>
                  </a:lnTo>
                  <a:lnTo>
                    <a:pt x="131" y="111"/>
                  </a:lnTo>
                  <a:lnTo>
                    <a:pt x="131" y="58"/>
                  </a:lnTo>
                  <a:lnTo>
                    <a:pt x="132" y="100"/>
                  </a:lnTo>
                  <a:lnTo>
                    <a:pt x="132" y="78"/>
                  </a:lnTo>
                  <a:lnTo>
                    <a:pt x="133" y="112"/>
                  </a:lnTo>
                  <a:lnTo>
                    <a:pt x="133" y="49"/>
                  </a:lnTo>
                  <a:lnTo>
                    <a:pt x="134" y="82"/>
                  </a:lnTo>
                  <a:lnTo>
                    <a:pt x="134" y="46"/>
                  </a:lnTo>
                  <a:lnTo>
                    <a:pt x="135" y="81"/>
                  </a:lnTo>
                  <a:lnTo>
                    <a:pt x="135" y="39"/>
                  </a:lnTo>
                  <a:lnTo>
                    <a:pt x="136" y="95"/>
                  </a:lnTo>
                  <a:lnTo>
                    <a:pt x="136" y="39"/>
                  </a:lnTo>
                  <a:lnTo>
                    <a:pt x="137" y="109"/>
                  </a:lnTo>
                  <a:lnTo>
                    <a:pt x="137" y="49"/>
                  </a:lnTo>
                  <a:lnTo>
                    <a:pt x="138" y="135"/>
                  </a:lnTo>
                  <a:lnTo>
                    <a:pt x="138" y="51"/>
                  </a:lnTo>
                  <a:lnTo>
                    <a:pt x="139" y="129"/>
                  </a:lnTo>
                  <a:lnTo>
                    <a:pt x="139" y="41"/>
                  </a:lnTo>
                  <a:lnTo>
                    <a:pt x="140" y="122"/>
                  </a:lnTo>
                  <a:lnTo>
                    <a:pt x="140" y="57"/>
                  </a:lnTo>
                  <a:lnTo>
                    <a:pt x="141" y="100"/>
                  </a:lnTo>
                  <a:lnTo>
                    <a:pt x="141" y="35"/>
                  </a:lnTo>
                  <a:lnTo>
                    <a:pt x="142" y="110"/>
                  </a:lnTo>
                  <a:lnTo>
                    <a:pt x="142" y="72"/>
                  </a:lnTo>
                  <a:lnTo>
                    <a:pt x="143" y="115"/>
                  </a:lnTo>
                  <a:lnTo>
                    <a:pt x="143" y="64"/>
                  </a:lnTo>
                  <a:lnTo>
                    <a:pt x="144" y="124"/>
                  </a:lnTo>
                  <a:lnTo>
                    <a:pt x="144" y="57"/>
                  </a:lnTo>
                  <a:lnTo>
                    <a:pt x="145" y="97"/>
                  </a:lnTo>
                  <a:lnTo>
                    <a:pt x="145" y="52"/>
                  </a:lnTo>
                  <a:lnTo>
                    <a:pt x="146" y="99"/>
                  </a:lnTo>
                  <a:lnTo>
                    <a:pt x="146" y="52"/>
                  </a:lnTo>
                  <a:lnTo>
                    <a:pt x="147" y="129"/>
                  </a:lnTo>
                  <a:lnTo>
                    <a:pt x="147" y="63"/>
                  </a:lnTo>
                  <a:lnTo>
                    <a:pt x="148" y="129"/>
                  </a:lnTo>
                  <a:lnTo>
                    <a:pt x="148" y="58"/>
                  </a:lnTo>
                  <a:lnTo>
                    <a:pt x="149" y="117"/>
                  </a:lnTo>
                  <a:lnTo>
                    <a:pt x="149" y="58"/>
                  </a:lnTo>
                  <a:lnTo>
                    <a:pt x="150" y="121"/>
                  </a:lnTo>
                  <a:lnTo>
                    <a:pt x="150" y="61"/>
                  </a:lnTo>
                  <a:lnTo>
                    <a:pt x="151" y="152"/>
                  </a:lnTo>
                  <a:lnTo>
                    <a:pt x="151" y="66"/>
                  </a:lnTo>
                  <a:lnTo>
                    <a:pt x="152" y="152"/>
                  </a:lnTo>
                  <a:lnTo>
                    <a:pt x="152" y="52"/>
                  </a:lnTo>
                  <a:lnTo>
                    <a:pt x="153" y="71"/>
                  </a:lnTo>
                  <a:lnTo>
                    <a:pt x="153" y="40"/>
                  </a:lnTo>
                  <a:lnTo>
                    <a:pt x="154" y="85"/>
                  </a:lnTo>
                  <a:lnTo>
                    <a:pt x="154" y="26"/>
                  </a:lnTo>
                  <a:lnTo>
                    <a:pt x="155" y="105"/>
                  </a:lnTo>
                  <a:lnTo>
                    <a:pt x="155" y="51"/>
                  </a:lnTo>
                  <a:lnTo>
                    <a:pt x="156" y="104"/>
                  </a:lnTo>
                  <a:lnTo>
                    <a:pt x="156" y="39"/>
                  </a:lnTo>
                  <a:lnTo>
                    <a:pt x="157" y="126"/>
                  </a:lnTo>
                  <a:lnTo>
                    <a:pt x="157" y="69"/>
                  </a:lnTo>
                  <a:lnTo>
                    <a:pt x="158" y="126"/>
                  </a:lnTo>
                  <a:lnTo>
                    <a:pt x="158" y="35"/>
                  </a:lnTo>
                  <a:lnTo>
                    <a:pt x="159" y="113"/>
                  </a:lnTo>
                  <a:lnTo>
                    <a:pt x="159" y="56"/>
                  </a:lnTo>
                  <a:lnTo>
                    <a:pt x="160" y="93"/>
                  </a:lnTo>
                  <a:lnTo>
                    <a:pt x="160" y="24"/>
                  </a:lnTo>
                  <a:lnTo>
                    <a:pt x="161" y="100"/>
                  </a:lnTo>
                  <a:lnTo>
                    <a:pt x="161" y="45"/>
                  </a:lnTo>
                  <a:lnTo>
                    <a:pt x="162" y="125"/>
                  </a:lnTo>
                  <a:lnTo>
                    <a:pt x="162" y="32"/>
                  </a:lnTo>
                  <a:lnTo>
                    <a:pt x="163" y="89"/>
                  </a:lnTo>
                  <a:lnTo>
                    <a:pt x="163" y="32"/>
                  </a:lnTo>
                  <a:lnTo>
                    <a:pt x="164" y="107"/>
                  </a:lnTo>
                  <a:lnTo>
                    <a:pt x="164" y="40"/>
                  </a:lnTo>
                  <a:lnTo>
                    <a:pt x="165" y="118"/>
                  </a:lnTo>
                  <a:lnTo>
                    <a:pt x="165" y="70"/>
                  </a:lnTo>
                  <a:lnTo>
                    <a:pt x="166" y="80"/>
                  </a:lnTo>
                  <a:lnTo>
                    <a:pt x="166" y="36"/>
                  </a:lnTo>
                  <a:lnTo>
                    <a:pt x="167" y="108"/>
                  </a:lnTo>
                  <a:lnTo>
                    <a:pt x="167" y="36"/>
                  </a:lnTo>
                  <a:lnTo>
                    <a:pt x="168" y="113"/>
                  </a:lnTo>
                  <a:lnTo>
                    <a:pt x="168" y="36"/>
                  </a:lnTo>
                  <a:lnTo>
                    <a:pt x="169" y="113"/>
                  </a:lnTo>
                  <a:lnTo>
                    <a:pt x="169" y="28"/>
                  </a:lnTo>
                  <a:lnTo>
                    <a:pt x="170" y="107"/>
                  </a:lnTo>
                  <a:lnTo>
                    <a:pt x="170" y="28"/>
                  </a:lnTo>
                  <a:lnTo>
                    <a:pt x="171" y="107"/>
                  </a:lnTo>
                  <a:lnTo>
                    <a:pt x="171" y="33"/>
                  </a:lnTo>
                  <a:lnTo>
                    <a:pt x="172" y="115"/>
                  </a:lnTo>
                  <a:lnTo>
                    <a:pt x="172" y="50"/>
                  </a:lnTo>
                  <a:lnTo>
                    <a:pt x="173" y="115"/>
                  </a:lnTo>
                  <a:lnTo>
                    <a:pt x="173" y="38"/>
                  </a:lnTo>
                  <a:lnTo>
                    <a:pt x="174" y="89"/>
                  </a:lnTo>
                  <a:lnTo>
                    <a:pt x="174" y="49"/>
                  </a:lnTo>
                  <a:lnTo>
                    <a:pt x="175" y="120"/>
                  </a:lnTo>
                  <a:lnTo>
                    <a:pt x="175" y="84"/>
                  </a:lnTo>
                  <a:lnTo>
                    <a:pt x="176" y="120"/>
                  </a:lnTo>
                  <a:lnTo>
                    <a:pt x="176" y="41"/>
                  </a:lnTo>
                  <a:lnTo>
                    <a:pt x="177" y="98"/>
                  </a:lnTo>
                  <a:lnTo>
                    <a:pt x="177" y="41"/>
                  </a:lnTo>
                  <a:lnTo>
                    <a:pt x="178" y="106"/>
                  </a:lnTo>
                  <a:lnTo>
                    <a:pt x="178" y="14"/>
                  </a:lnTo>
                  <a:lnTo>
                    <a:pt x="179" y="117"/>
                  </a:lnTo>
                  <a:lnTo>
                    <a:pt x="179" y="34"/>
                  </a:lnTo>
                  <a:lnTo>
                    <a:pt x="180" y="98"/>
                  </a:lnTo>
                  <a:lnTo>
                    <a:pt x="180" y="39"/>
                  </a:lnTo>
                  <a:lnTo>
                    <a:pt x="181" y="102"/>
                  </a:lnTo>
                  <a:lnTo>
                    <a:pt x="181" y="29"/>
                  </a:lnTo>
                  <a:lnTo>
                    <a:pt x="182" y="106"/>
                  </a:lnTo>
                  <a:lnTo>
                    <a:pt x="182" y="8"/>
                  </a:lnTo>
                  <a:lnTo>
                    <a:pt x="183" y="84"/>
                  </a:lnTo>
                  <a:lnTo>
                    <a:pt x="183" y="8"/>
                  </a:lnTo>
                  <a:lnTo>
                    <a:pt x="184" y="118"/>
                  </a:lnTo>
                  <a:lnTo>
                    <a:pt x="184" y="41"/>
                  </a:lnTo>
                  <a:lnTo>
                    <a:pt x="185" y="118"/>
                  </a:lnTo>
                  <a:lnTo>
                    <a:pt x="185" y="38"/>
                  </a:lnTo>
                  <a:lnTo>
                    <a:pt x="186" y="114"/>
                  </a:lnTo>
                  <a:lnTo>
                    <a:pt x="186" y="48"/>
                  </a:lnTo>
                  <a:lnTo>
                    <a:pt x="187" y="95"/>
                  </a:lnTo>
                  <a:lnTo>
                    <a:pt x="187" y="36"/>
                  </a:lnTo>
                  <a:lnTo>
                    <a:pt x="188" y="133"/>
                  </a:lnTo>
                  <a:lnTo>
                    <a:pt x="188" y="36"/>
                  </a:lnTo>
                  <a:lnTo>
                    <a:pt x="189" y="133"/>
                  </a:lnTo>
                  <a:lnTo>
                    <a:pt x="189" y="49"/>
                  </a:lnTo>
                  <a:lnTo>
                    <a:pt x="190" y="125"/>
                  </a:lnTo>
                  <a:lnTo>
                    <a:pt x="190" y="49"/>
                  </a:lnTo>
                  <a:lnTo>
                    <a:pt x="191" y="91"/>
                  </a:lnTo>
                  <a:lnTo>
                    <a:pt x="191" y="55"/>
                  </a:lnTo>
                  <a:lnTo>
                    <a:pt x="192" y="119"/>
                  </a:lnTo>
                  <a:lnTo>
                    <a:pt x="192" y="16"/>
                  </a:lnTo>
                  <a:lnTo>
                    <a:pt x="193" y="108"/>
                  </a:lnTo>
                  <a:lnTo>
                    <a:pt x="193" y="61"/>
                  </a:lnTo>
                  <a:lnTo>
                    <a:pt x="194" y="95"/>
                  </a:lnTo>
                  <a:lnTo>
                    <a:pt x="194" y="3"/>
                  </a:lnTo>
                  <a:lnTo>
                    <a:pt x="195" y="118"/>
                  </a:lnTo>
                  <a:lnTo>
                    <a:pt x="195" y="3"/>
                  </a:lnTo>
                  <a:lnTo>
                    <a:pt x="196" y="118"/>
                  </a:lnTo>
                  <a:lnTo>
                    <a:pt x="196" y="53"/>
                  </a:lnTo>
                  <a:lnTo>
                    <a:pt x="197" y="109"/>
                  </a:lnTo>
                  <a:lnTo>
                    <a:pt x="197" y="46"/>
                  </a:lnTo>
                  <a:lnTo>
                    <a:pt x="198" y="109"/>
                  </a:lnTo>
                  <a:lnTo>
                    <a:pt x="198" y="47"/>
                  </a:lnTo>
                  <a:lnTo>
                    <a:pt x="199" y="76"/>
                  </a:lnTo>
                  <a:lnTo>
                    <a:pt x="199" y="11"/>
                  </a:lnTo>
                  <a:lnTo>
                    <a:pt x="200" y="92"/>
                  </a:lnTo>
                  <a:lnTo>
                    <a:pt x="200" y="11"/>
                  </a:lnTo>
                  <a:lnTo>
                    <a:pt x="201" y="126"/>
                  </a:lnTo>
                  <a:lnTo>
                    <a:pt x="201" y="66"/>
                  </a:lnTo>
                  <a:lnTo>
                    <a:pt x="202" y="89"/>
                  </a:lnTo>
                  <a:lnTo>
                    <a:pt x="202" y="56"/>
                  </a:lnTo>
                  <a:lnTo>
                    <a:pt x="203" y="94"/>
                  </a:lnTo>
                  <a:lnTo>
                    <a:pt x="203" y="56"/>
                  </a:lnTo>
                  <a:lnTo>
                    <a:pt x="204" y="94"/>
                  </a:lnTo>
                  <a:lnTo>
                    <a:pt x="204" y="67"/>
                  </a:lnTo>
                  <a:lnTo>
                    <a:pt x="205" y="111"/>
                  </a:lnTo>
                  <a:lnTo>
                    <a:pt x="205" y="22"/>
                  </a:lnTo>
                  <a:lnTo>
                    <a:pt x="206" y="95"/>
                  </a:lnTo>
                  <a:lnTo>
                    <a:pt x="206" y="45"/>
                  </a:lnTo>
                  <a:lnTo>
                    <a:pt x="207" y="87"/>
                  </a:lnTo>
                  <a:lnTo>
                    <a:pt x="207" y="37"/>
                  </a:lnTo>
                  <a:lnTo>
                    <a:pt x="208" y="107"/>
                  </a:lnTo>
                  <a:lnTo>
                    <a:pt x="208" y="38"/>
                  </a:lnTo>
                  <a:lnTo>
                    <a:pt x="209" y="105"/>
                  </a:lnTo>
                  <a:lnTo>
                    <a:pt x="209" y="64"/>
                  </a:lnTo>
                  <a:lnTo>
                    <a:pt x="210" y="120"/>
                  </a:lnTo>
                  <a:lnTo>
                    <a:pt x="210" y="45"/>
                  </a:lnTo>
                  <a:lnTo>
                    <a:pt x="211" y="120"/>
                  </a:lnTo>
                  <a:lnTo>
                    <a:pt x="211" y="18"/>
                  </a:lnTo>
                  <a:lnTo>
                    <a:pt x="212" y="96"/>
                  </a:lnTo>
                  <a:lnTo>
                    <a:pt x="212" y="34"/>
                  </a:lnTo>
                  <a:lnTo>
                    <a:pt x="213" y="101"/>
                  </a:lnTo>
                  <a:lnTo>
                    <a:pt x="213" y="55"/>
                  </a:lnTo>
                  <a:lnTo>
                    <a:pt x="214" y="101"/>
                  </a:lnTo>
                  <a:lnTo>
                    <a:pt x="214" y="42"/>
                  </a:lnTo>
                  <a:lnTo>
                    <a:pt x="215" y="87"/>
                  </a:lnTo>
                  <a:lnTo>
                    <a:pt x="215" y="14"/>
                  </a:lnTo>
                  <a:lnTo>
                    <a:pt x="216" y="72"/>
                  </a:lnTo>
                  <a:lnTo>
                    <a:pt x="216" y="14"/>
                  </a:lnTo>
                  <a:lnTo>
                    <a:pt x="217" y="99"/>
                  </a:lnTo>
                  <a:lnTo>
                    <a:pt x="217" y="50"/>
                  </a:lnTo>
                  <a:lnTo>
                    <a:pt x="218" y="86"/>
                  </a:lnTo>
                  <a:lnTo>
                    <a:pt x="218" y="16"/>
                  </a:lnTo>
                  <a:lnTo>
                    <a:pt x="219" y="101"/>
                  </a:lnTo>
                  <a:lnTo>
                    <a:pt x="219" y="44"/>
                  </a:lnTo>
                  <a:lnTo>
                    <a:pt x="220" y="112"/>
                  </a:lnTo>
                  <a:lnTo>
                    <a:pt x="220" y="20"/>
                  </a:lnTo>
                  <a:lnTo>
                    <a:pt x="221" y="103"/>
                  </a:lnTo>
                  <a:lnTo>
                    <a:pt x="221" y="20"/>
                  </a:lnTo>
                  <a:lnTo>
                    <a:pt x="222" y="112"/>
                  </a:lnTo>
                  <a:lnTo>
                    <a:pt x="222" y="46"/>
                  </a:lnTo>
                  <a:lnTo>
                    <a:pt x="223" y="97"/>
                  </a:lnTo>
                  <a:lnTo>
                    <a:pt x="223" y="47"/>
                  </a:lnTo>
                  <a:lnTo>
                    <a:pt x="224" y="77"/>
                  </a:lnTo>
                  <a:lnTo>
                    <a:pt x="224" y="35"/>
                  </a:lnTo>
                  <a:lnTo>
                    <a:pt x="225" y="115"/>
                  </a:lnTo>
                  <a:lnTo>
                    <a:pt x="225" y="35"/>
                  </a:lnTo>
                  <a:lnTo>
                    <a:pt x="226" y="115"/>
                  </a:lnTo>
                  <a:lnTo>
                    <a:pt x="226" y="43"/>
                  </a:lnTo>
                  <a:lnTo>
                    <a:pt x="227" y="116"/>
                  </a:lnTo>
                  <a:lnTo>
                    <a:pt x="227" y="0"/>
                  </a:lnTo>
                  <a:lnTo>
                    <a:pt x="228" y="102"/>
                  </a:lnTo>
                  <a:lnTo>
                    <a:pt x="228" y="0"/>
                  </a:lnTo>
                  <a:lnTo>
                    <a:pt x="229" y="106"/>
                  </a:lnTo>
                  <a:lnTo>
                    <a:pt x="229" y="49"/>
                  </a:lnTo>
                  <a:lnTo>
                    <a:pt x="230" y="101"/>
                  </a:lnTo>
                  <a:lnTo>
                    <a:pt x="230" y="37"/>
                  </a:lnTo>
                  <a:lnTo>
                    <a:pt x="231" y="101"/>
                  </a:lnTo>
                  <a:lnTo>
                    <a:pt x="231" y="46"/>
                  </a:lnTo>
                  <a:lnTo>
                    <a:pt x="232" y="114"/>
                  </a:lnTo>
                  <a:lnTo>
                    <a:pt x="232" y="83"/>
                  </a:lnTo>
                  <a:lnTo>
                    <a:pt x="233" y="97"/>
                  </a:lnTo>
                  <a:lnTo>
                    <a:pt x="233" y="52"/>
                  </a:lnTo>
                  <a:lnTo>
                    <a:pt x="234" y="74"/>
                  </a:lnTo>
                  <a:lnTo>
                    <a:pt x="234" y="48"/>
                  </a:lnTo>
                  <a:lnTo>
                    <a:pt x="235" y="96"/>
                  </a:lnTo>
                  <a:lnTo>
                    <a:pt x="235" y="23"/>
                  </a:lnTo>
                  <a:lnTo>
                    <a:pt x="236" y="105"/>
                  </a:lnTo>
                  <a:lnTo>
                    <a:pt x="236" y="18"/>
                  </a:lnTo>
                  <a:lnTo>
                    <a:pt x="237" y="105"/>
                  </a:lnTo>
                  <a:lnTo>
                    <a:pt x="237" y="13"/>
                  </a:lnTo>
                  <a:lnTo>
                    <a:pt x="238" y="114"/>
                  </a:lnTo>
                  <a:lnTo>
                    <a:pt x="238" y="33"/>
                  </a:lnTo>
                  <a:lnTo>
                    <a:pt x="239" y="114"/>
                  </a:lnTo>
                  <a:lnTo>
                    <a:pt x="239" y="43"/>
                  </a:lnTo>
                  <a:lnTo>
                    <a:pt x="240" y="102"/>
                  </a:lnTo>
                  <a:lnTo>
                    <a:pt x="240" y="48"/>
                  </a:lnTo>
                  <a:lnTo>
                    <a:pt x="241" y="98"/>
                  </a:lnTo>
                  <a:lnTo>
                    <a:pt x="241" y="10"/>
                  </a:lnTo>
                  <a:lnTo>
                    <a:pt x="242" y="106"/>
                  </a:lnTo>
                  <a:lnTo>
                    <a:pt x="242" y="10"/>
                  </a:lnTo>
                  <a:lnTo>
                    <a:pt x="243" y="106"/>
                  </a:lnTo>
                  <a:lnTo>
                    <a:pt x="243" y="56"/>
                  </a:lnTo>
                  <a:lnTo>
                    <a:pt x="244" y="108"/>
                  </a:lnTo>
                  <a:lnTo>
                    <a:pt x="244" y="65"/>
                  </a:lnTo>
                  <a:lnTo>
                    <a:pt x="245" y="106"/>
                  </a:lnTo>
                  <a:lnTo>
                    <a:pt x="245" y="53"/>
                  </a:lnTo>
                  <a:lnTo>
                    <a:pt x="246" y="123"/>
                  </a:lnTo>
                  <a:lnTo>
                    <a:pt x="246" y="53"/>
                  </a:lnTo>
                  <a:lnTo>
                    <a:pt x="247" y="123"/>
                  </a:lnTo>
                  <a:lnTo>
                    <a:pt x="247" y="64"/>
                  </a:lnTo>
                  <a:lnTo>
                    <a:pt x="248" y="102"/>
                  </a:lnTo>
                  <a:lnTo>
                    <a:pt x="248" y="55"/>
                  </a:lnTo>
                  <a:lnTo>
                    <a:pt x="249" y="91"/>
                  </a:lnTo>
                  <a:lnTo>
                    <a:pt x="249" y="30"/>
                  </a:lnTo>
                  <a:lnTo>
                    <a:pt x="250" y="91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1" name="Freeform 102">
              <a:extLst>
                <a:ext uri="{FF2B5EF4-FFF2-40B4-BE49-F238E27FC236}">
                  <a16:creationId xmlns:a16="http://schemas.microsoft.com/office/drawing/2014/main" id="{94BA070C-425C-4BCE-8752-06DA850D2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233" y="15772787"/>
              <a:ext cx="674542" cy="322233"/>
            </a:xfrm>
            <a:custGeom>
              <a:avLst/>
              <a:gdLst>
                <a:gd name="T0" fmla="*/ 3 w 251"/>
                <a:gd name="T1" fmla="*/ 52 h 162"/>
                <a:gd name="T2" fmla="*/ 7 w 251"/>
                <a:gd name="T3" fmla="*/ 37 h 162"/>
                <a:gd name="T4" fmla="*/ 11 w 251"/>
                <a:gd name="T5" fmla="*/ 43 h 162"/>
                <a:gd name="T6" fmla="*/ 15 w 251"/>
                <a:gd name="T7" fmla="*/ 52 h 162"/>
                <a:gd name="T8" fmla="*/ 19 w 251"/>
                <a:gd name="T9" fmla="*/ 47 h 162"/>
                <a:gd name="T10" fmla="*/ 23 w 251"/>
                <a:gd name="T11" fmla="*/ 21 h 162"/>
                <a:gd name="T12" fmla="*/ 27 w 251"/>
                <a:gd name="T13" fmla="*/ 27 h 162"/>
                <a:gd name="T14" fmla="*/ 31 w 251"/>
                <a:gd name="T15" fmla="*/ 48 h 162"/>
                <a:gd name="T16" fmla="*/ 35 w 251"/>
                <a:gd name="T17" fmla="*/ 42 h 162"/>
                <a:gd name="T18" fmla="*/ 39 w 251"/>
                <a:gd name="T19" fmla="*/ 67 h 162"/>
                <a:gd name="T20" fmla="*/ 43 w 251"/>
                <a:gd name="T21" fmla="*/ 9 h 162"/>
                <a:gd name="T22" fmla="*/ 47 w 251"/>
                <a:gd name="T23" fmla="*/ 17 h 162"/>
                <a:gd name="T24" fmla="*/ 51 w 251"/>
                <a:gd name="T25" fmla="*/ 47 h 162"/>
                <a:gd name="T26" fmla="*/ 55 w 251"/>
                <a:gd name="T27" fmla="*/ 61 h 162"/>
                <a:gd name="T28" fmla="*/ 60 w 251"/>
                <a:gd name="T29" fmla="*/ 34 h 162"/>
                <a:gd name="T30" fmla="*/ 64 w 251"/>
                <a:gd name="T31" fmla="*/ 49 h 162"/>
                <a:gd name="T32" fmla="*/ 68 w 251"/>
                <a:gd name="T33" fmla="*/ 63 h 162"/>
                <a:gd name="T34" fmla="*/ 72 w 251"/>
                <a:gd name="T35" fmla="*/ 31 h 162"/>
                <a:gd name="T36" fmla="*/ 76 w 251"/>
                <a:gd name="T37" fmla="*/ 55 h 162"/>
                <a:gd name="T38" fmla="*/ 80 w 251"/>
                <a:gd name="T39" fmla="*/ 96 h 162"/>
                <a:gd name="T40" fmla="*/ 84 w 251"/>
                <a:gd name="T41" fmla="*/ 80 h 162"/>
                <a:gd name="T42" fmla="*/ 88 w 251"/>
                <a:gd name="T43" fmla="*/ 81 h 162"/>
                <a:gd name="T44" fmla="*/ 92 w 251"/>
                <a:gd name="T45" fmla="*/ 62 h 162"/>
                <a:gd name="T46" fmla="*/ 96 w 251"/>
                <a:gd name="T47" fmla="*/ 28 h 162"/>
                <a:gd name="T48" fmla="*/ 100 w 251"/>
                <a:gd name="T49" fmla="*/ 43 h 162"/>
                <a:gd name="T50" fmla="*/ 104 w 251"/>
                <a:gd name="T51" fmla="*/ 55 h 162"/>
                <a:gd name="T52" fmla="*/ 108 w 251"/>
                <a:gd name="T53" fmla="*/ 48 h 162"/>
                <a:gd name="T54" fmla="*/ 112 w 251"/>
                <a:gd name="T55" fmla="*/ 92 h 162"/>
                <a:gd name="T56" fmla="*/ 116 w 251"/>
                <a:gd name="T57" fmla="*/ 20 h 162"/>
                <a:gd name="T58" fmla="*/ 120 w 251"/>
                <a:gd name="T59" fmla="*/ 60 h 162"/>
                <a:gd name="T60" fmla="*/ 124 w 251"/>
                <a:gd name="T61" fmla="*/ 40 h 162"/>
                <a:gd name="T62" fmla="*/ 128 w 251"/>
                <a:gd name="T63" fmla="*/ 30 h 162"/>
                <a:gd name="T64" fmla="*/ 132 w 251"/>
                <a:gd name="T65" fmla="*/ 50 h 162"/>
                <a:gd name="T66" fmla="*/ 136 w 251"/>
                <a:gd name="T67" fmla="*/ 30 h 162"/>
                <a:gd name="T68" fmla="*/ 140 w 251"/>
                <a:gd name="T69" fmla="*/ 43 h 162"/>
                <a:gd name="T70" fmla="*/ 144 w 251"/>
                <a:gd name="T71" fmla="*/ 47 h 162"/>
                <a:gd name="T72" fmla="*/ 148 w 251"/>
                <a:gd name="T73" fmla="*/ 63 h 162"/>
                <a:gd name="T74" fmla="*/ 152 w 251"/>
                <a:gd name="T75" fmla="*/ 50 h 162"/>
                <a:gd name="T76" fmla="*/ 156 w 251"/>
                <a:gd name="T77" fmla="*/ 64 h 162"/>
                <a:gd name="T78" fmla="*/ 160 w 251"/>
                <a:gd name="T79" fmla="*/ 53 h 162"/>
                <a:gd name="T80" fmla="*/ 164 w 251"/>
                <a:gd name="T81" fmla="*/ 16 h 162"/>
                <a:gd name="T82" fmla="*/ 168 w 251"/>
                <a:gd name="T83" fmla="*/ 50 h 162"/>
                <a:gd name="T84" fmla="*/ 172 w 251"/>
                <a:gd name="T85" fmla="*/ 0 h 162"/>
                <a:gd name="T86" fmla="*/ 176 w 251"/>
                <a:gd name="T87" fmla="*/ 38 h 162"/>
                <a:gd name="T88" fmla="*/ 180 w 251"/>
                <a:gd name="T89" fmla="*/ 30 h 162"/>
                <a:gd name="T90" fmla="*/ 184 w 251"/>
                <a:gd name="T91" fmla="*/ 30 h 162"/>
                <a:gd name="T92" fmla="*/ 188 w 251"/>
                <a:gd name="T93" fmla="*/ 51 h 162"/>
                <a:gd name="T94" fmla="*/ 192 w 251"/>
                <a:gd name="T95" fmla="*/ 7 h 162"/>
                <a:gd name="T96" fmla="*/ 196 w 251"/>
                <a:gd name="T97" fmla="*/ 42 h 162"/>
                <a:gd name="T98" fmla="*/ 200 w 251"/>
                <a:gd name="T99" fmla="*/ 21 h 162"/>
                <a:gd name="T100" fmla="*/ 204 w 251"/>
                <a:gd name="T101" fmla="*/ 16 h 162"/>
                <a:gd name="T102" fmla="*/ 208 w 251"/>
                <a:gd name="T103" fmla="*/ 42 h 162"/>
                <a:gd name="T104" fmla="*/ 212 w 251"/>
                <a:gd name="T105" fmla="*/ 12 h 162"/>
                <a:gd name="T106" fmla="*/ 216 w 251"/>
                <a:gd name="T107" fmla="*/ 46 h 162"/>
                <a:gd name="T108" fmla="*/ 220 w 251"/>
                <a:gd name="T109" fmla="*/ 41 h 162"/>
                <a:gd name="T110" fmla="*/ 224 w 251"/>
                <a:gd name="T111" fmla="*/ 64 h 162"/>
                <a:gd name="T112" fmla="*/ 228 w 251"/>
                <a:gd name="T113" fmla="*/ 53 h 162"/>
                <a:gd name="T114" fmla="*/ 232 w 251"/>
                <a:gd name="T115" fmla="*/ 43 h 162"/>
                <a:gd name="T116" fmla="*/ 236 w 251"/>
                <a:gd name="T117" fmla="*/ 86 h 162"/>
                <a:gd name="T118" fmla="*/ 240 w 251"/>
                <a:gd name="T119" fmla="*/ 45 h 162"/>
                <a:gd name="T120" fmla="*/ 244 w 251"/>
                <a:gd name="T121" fmla="*/ 73 h 162"/>
                <a:gd name="T122" fmla="*/ 248 w 251"/>
                <a:gd name="T123" fmla="*/ 5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62">
                  <a:moveTo>
                    <a:pt x="0" y="88"/>
                  </a:moveTo>
                  <a:lnTo>
                    <a:pt x="0" y="29"/>
                  </a:lnTo>
                  <a:lnTo>
                    <a:pt x="1" y="81"/>
                  </a:lnTo>
                  <a:lnTo>
                    <a:pt x="1" y="27"/>
                  </a:lnTo>
                  <a:lnTo>
                    <a:pt x="2" y="87"/>
                  </a:lnTo>
                  <a:lnTo>
                    <a:pt x="2" y="49"/>
                  </a:lnTo>
                  <a:lnTo>
                    <a:pt x="3" y="111"/>
                  </a:lnTo>
                  <a:lnTo>
                    <a:pt x="3" y="52"/>
                  </a:lnTo>
                  <a:lnTo>
                    <a:pt x="4" y="95"/>
                  </a:lnTo>
                  <a:lnTo>
                    <a:pt x="4" y="41"/>
                  </a:lnTo>
                  <a:lnTo>
                    <a:pt x="5" y="128"/>
                  </a:lnTo>
                  <a:lnTo>
                    <a:pt x="5" y="41"/>
                  </a:lnTo>
                  <a:lnTo>
                    <a:pt x="6" y="112"/>
                  </a:lnTo>
                  <a:lnTo>
                    <a:pt x="6" y="54"/>
                  </a:lnTo>
                  <a:lnTo>
                    <a:pt x="7" y="101"/>
                  </a:lnTo>
                  <a:lnTo>
                    <a:pt x="7" y="37"/>
                  </a:lnTo>
                  <a:lnTo>
                    <a:pt x="8" y="112"/>
                  </a:lnTo>
                  <a:lnTo>
                    <a:pt x="8" y="45"/>
                  </a:lnTo>
                  <a:lnTo>
                    <a:pt x="9" y="113"/>
                  </a:lnTo>
                  <a:lnTo>
                    <a:pt x="9" y="34"/>
                  </a:lnTo>
                  <a:lnTo>
                    <a:pt x="10" y="85"/>
                  </a:lnTo>
                  <a:lnTo>
                    <a:pt x="10" y="43"/>
                  </a:lnTo>
                  <a:lnTo>
                    <a:pt x="11" y="107"/>
                  </a:lnTo>
                  <a:lnTo>
                    <a:pt x="11" y="43"/>
                  </a:lnTo>
                  <a:lnTo>
                    <a:pt x="12" y="88"/>
                  </a:lnTo>
                  <a:lnTo>
                    <a:pt x="12" y="17"/>
                  </a:lnTo>
                  <a:lnTo>
                    <a:pt x="13" y="81"/>
                  </a:lnTo>
                  <a:lnTo>
                    <a:pt x="13" y="17"/>
                  </a:lnTo>
                  <a:lnTo>
                    <a:pt x="14" y="124"/>
                  </a:lnTo>
                  <a:lnTo>
                    <a:pt x="14" y="40"/>
                  </a:lnTo>
                  <a:lnTo>
                    <a:pt x="15" y="124"/>
                  </a:lnTo>
                  <a:lnTo>
                    <a:pt x="15" y="52"/>
                  </a:lnTo>
                  <a:lnTo>
                    <a:pt x="16" y="91"/>
                  </a:lnTo>
                  <a:lnTo>
                    <a:pt x="16" y="47"/>
                  </a:lnTo>
                  <a:lnTo>
                    <a:pt x="17" y="120"/>
                  </a:lnTo>
                  <a:lnTo>
                    <a:pt x="17" y="66"/>
                  </a:lnTo>
                  <a:lnTo>
                    <a:pt x="18" y="98"/>
                  </a:lnTo>
                  <a:lnTo>
                    <a:pt x="18" y="52"/>
                  </a:lnTo>
                  <a:lnTo>
                    <a:pt x="19" y="109"/>
                  </a:lnTo>
                  <a:lnTo>
                    <a:pt x="19" y="47"/>
                  </a:lnTo>
                  <a:lnTo>
                    <a:pt x="20" y="126"/>
                  </a:lnTo>
                  <a:lnTo>
                    <a:pt x="20" y="65"/>
                  </a:lnTo>
                  <a:lnTo>
                    <a:pt x="21" y="126"/>
                  </a:lnTo>
                  <a:lnTo>
                    <a:pt x="21" y="37"/>
                  </a:lnTo>
                  <a:lnTo>
                    <a:pt x="22" y="110"/>
                  </a:lnTo>
                  <a:lnTo>
                    <a:pt x="22" y="37"/>
                  </a:lnTo>
                  <a:lnTo>
                    <a:pt x="23" y="95"/>
                  </a:lnTo>
                  <a:lnTo>
                    <a:pt x="23" y="21"/>
                  </a:lnTo>
                  <a:lnTo>
                    <a:pt x="24" y="111"/>
                  </a:lnTo>
                  <a:lnTo>
                    <a:pt x="24" y="21"/>
                  </a:lnTo>
                  <a:lnTo>
                    <a:pt x="25" y="103"/>
                  </a:lnTo>
                  <a:lnTo>
                    <a:pt x="25" y="64"/>
                  </a:lnTo>
                  <a:lnTo>
                    <a:pt x="26" y="103"/>
                  </a:lnTo>
                  <a:lnTo>
                    <a:pt x="26" y="51"/>
                  </a:lnTo>
                  <a:lnTo>
                    <a:pt x="27" y="117"/>
                  </a:lnTo>
                  <a:lnTo>
                    <a:pt x="27" y="27"/>
                  </a:lnTo>
                  <a:lnTo>
                    <a:pt x="28" y="121"/>
                  </a:lnTo>
                  <a:lnTo>
                    <a:pt x="28" y="21"/>
                  </a:lnTo>
                  <a:lnTo>
                    <a:pt x="29" y="91"/>
                  </a:lnTo>
                  <a:lnTo>
                    <a:pt x="29" y="21"/>
                  </a:lnTo>
                  <a:lnTo>
                    <a:pt x="30" y="78"/>
                  </a:lnTo>
                  <a:lnTo>
                    <a:pt x="30" y="44"/>
                  </a:lnTo>
                  <a:lnTo>
                    <a:pt x="31" y="92"/>
                  </a:lnTo>
                  <a:lnTo>
                    <a:pt x="31" y="48"/>
                  </a:lnTo>
                  <a:lnTo>
                    <a:pt x="32" y="92"/>
                  </a:lnTo>
                  <a:lnTo>
                    <a:pt x="32" y="75"/>
                  </a:lnTo>
                  <a:lnTo>
                    <a:pt x="33" y="91"/>
                  </a:lnTo>
                  <a:lnTo>
                    <a:pt x="33" y="55"/>
                  </a:lnTo>
                  <a:lnTo>
                    <a:pt x="34" y="104"/>
                  </a:lnTo>
                  <a:lnTo>
                    <a:pt x="34" y="52"/>
                  </a:lnTo>
                  <a:lnTo>
                    <a:pt x="35" y="150"/>
                  </a:lnTo>
                  <a:lnTo>
                    <a:pt x="35" y="42"/>
                  </a:lnTo>
                  <a:lnTo>
                    <a:pt x="36" y="150"/>
                  </a:lnTo>
                  <a:lnTo>
                    <a:pt x="36" y="60"/>
                  </a:lnTo>
                  <a:lnTo>
                    <a:pt x="37" y="100"/>
                  </a:lnTo>
                  <a:lnTo>
                    <a:pt x="37" y="40"/>
                  </a:lnTo>
                  <a:lnTo>
                    <a:pt x="38" y="120"/>
                  </a:lnTo>
                  <a:lnTo>
                    <a:pt x="38" y="59"/>
                  </a:lnTo>
                  <a:lnTo>
                    <a:pt x="39" y="120"/>
                  </a:lnTo>
                  <a:lnTo>
                    <a:pt x="39" y="67"/>
                  </a:lnTo>
                  <a:lnTo>
                    <a:pt x="40" y="108"/>
                  </a:lnTo>
                  <a:lnTo>
                    <a:pt x="40" y="50"/>
                  </a:lnTo>
                  <a:lnTo>
                    <a:pt x="41" y="87"/>
                  </a:lnTo>
                  <a:lnTo>
                    <a:pt x="41" y="36"/>
                  </a:lnTo>
                  <a:lnTo>
                    <a:pt x="42" y="124"/>
                  </a:lnTo>
                  <a:lnTo>
                    <a:pt x="42" y="30"/>
                  </a:lnTo>
                  <a:lnTo>
                    <a:pt x="43" y="108"/>
                  </a:lnTo>
                  <a:lnTo>
                    <a:pt x="43" y="9"/>
                  </a:lnTo>
                  <a:lnTo>
                    <a:pt x="44" y="69"/>
                  </a:lnTo>
                  <a:lnTo>
                    <a:pt x="44" y="9"/>
                  </a:lnTo>
                  <a:lnTo>
                    <a:pt x="45" y="96"/>
                  </a:lnTo>
                  <a:lnTo>
                    <a:pt x="45" y="4"/>
                  </a:lnTo>
                  <a:lnTo>
                    <a:pt x="46" y="93"/>
                  </a:lnTo>
                  <a:lnTo>
                    <a:pt x="46" y="17"/>
                  </a:lnTo>
                  <a:lnTo>
                    <a:pt x="47" y="97"/>
                  </a:lnTo>
                  <a:lnTo>
                    <a:pt x="47" y="17"/>
                  </a:lnTo>
                  <a:lnTo>
                    <a:pt x="48" y="102"/>
                  </a:lnTo>
                  <a:lnTo>
                    <a:pt x="48" y="23"/>
                  </a:lnTo>
                  <a:lnTo>
                    <a:pt x="49" y="94"/>
                  </a:lnTo>
                  <a:lnTo>
                    <a:pt x="49" y="47"/>
                  </a:lnTo>
                  <a:lnTo>
                    <a:pt x="50" y="122"/>
                  </a:lnTo>
                  <a:lnTo>
                    <a:pt x="50" y="67"/>
                  </a:lnTo>
                  <a:lnTo>
                    <a:pt x="51" y="122"/>
                  </a:lnTo>
                  <a:lnTo>
                    <a:pt x="51" y="47"/>
                  </a:lnTo>
                  <a:lnTo>
                    <a:pt x="52" y="80"/>
                  </a:lnTo>
                  <a:lnTo>
                    <a:pt x="52" y="33"/>
                  </a:lnTo>
                  <a:lnTo>
                    <a:pt x="53" y="115"/>
                  </a:lnTo>
                  <a:lnTo>
                    <a:pt x="53" y="28"/>
                  </a:lnTo>
                  <a:lnTo>
                    <a:pt x="54" y="115"/>
                  </a:lnTo>
                  <a:lnTo>
                    <a:pt x="54" y="35"/>
                  </a:lnTo>
                  <a:lnTo>
                    <a:pt x="55" y="80"/>
                  </a:lnTo>
                  <a:lnTo>
                    <a:pt x="55" y="61"/>
                  </a:lnTo>
                  <a:lnTo>
                    <a:pt x="56" y="118"/>
                  </a:lnTo>
                  <a:lnTo>
                    <a:pt x="56" y="64"/>
                  </a:lnTo>
                  <a:lnTo>
                    <a:pt x="57" y="122"/>
                  </a:lnTo>
                  <a:lnTo>
                    <a:pt x="57" y="33"/>
                  </a:lnTo>
                  <a:lnTo>
                    <a:pt x="59" y="109"/>
                  </a:lnTo>
                  <a:lnTo>
                    <a:pt x="59" y="33"/>
                  </a:lnTo>
                  <a:lnTo>
                    <a:pt x="60" y="109"/>
                  </a:lnTo>
                  <a:lnTo>
                    <a:pt x="60" y="34"/>
                  </a:lnTo>
                  <a:lnTo>
                    <a:pt x="61" y="94"/>
                  </a:lnTo>
                  <a:lnTo>
                    <a:pt x="61" y="33"/>
                  </a:lnTo>
                  <a:lnTo>
                    <a:pt x="62" y="138"/>
                  </a:lnTo>
                  <a:lnTo>
                    <a:pt x="62" y="40"/>
                  </a:lnTo>
                  <a:lnTo>
                    <a:pt x="63" y="112"/>
                  </a:lnTo>
                  <a:lnTo>
                    <a:pt x="63" y="67"/>
                  </a:lnTo>
                  <a:lnTo>
                    <a:pt x="64" y="112"/>
                  </a:lnTo>
                  <a:lnTo>
                    <a:pt x="64" y="49"/>
                  </a:lnTo>
                  <a:lnTo>
                    <a:pt x="65" y="132"/>
                  </a:lnTo>
                  <a:lnTo>
                    <a:pt x="65" y="49"/>
                  </a:lnTo>
                  <a:lnTo>
                    <a:pt x="66" y="132"/>
                  </a:lnTo>
                  <a:lnTo>
                    <a:pt x="66" y="50"/>
                  </a:lnTo>
                  <a:lnTo>
                    <a:pt x="67" y="110"/>
                  </a:lnTo>
                  <a:lnTo>
                    <a:pt x="67" y="73"/>
                  </a:lnTo>
                  <a:lnTo>
                    <a:pt x="68" y="111"/>
                  </a:lnTo>
                  <a:lnTo>
                    <a:pt x="68" y="63"/>
                  </a:lnTo>
                  <a:lnTo>
                    <a:pt x="69" y="89"/>
                  </a:lnTo>
                  <a:lnTo>
                    <a:pt x="69" y="21"/>
                  </a:lnTo>
                  <a:lnTo>
                    <a:pt x="70" y="111"/>
                  </a:lnTo>
                  <a:lnTo>
                    <a:pt x="70" y="21"/>
                  </a:lnTo>
                  <a:lnTo>
                    <a:pt x="71" y="112"/>
                  </a:lnTo>
                  <a:lnTo>
                    <a:pt x="71" y="31"/>
                  </a:lnTo>
                  <a:lnTo>
                    <a:pt x="72" y="99"/>
                  </a:lnTo>
                  <a:lnTo>
                    <a:pt x="72" y="31"/>
                  </a:lnTo>
                  <a:lnTo>
                    <a:pt x="73" y="106"/>
                  </a:lnTo>
                  <a:lnTo>
                    <a:pt x="73" y="60"/>
                  </a:lnTo>
                  <a:lnTo>
                    <a:pt x="74" y="104"/>
                  </a:lnTo>
                  <a:lnTo>
                    <a:pt x="74" y="45"/>
                  </a:lnTo>
                  <a:lnTo>
                    <a:pt x="75" y="118"/>
                  </a:lnTo>
                  <a:lnTo>
                    <a:pt x="75" y="38"/>
                  </a:lnTo>
                  <a:lnTo>
                    <a:pt x="76" y="118"/>
                  </a:lnTo>
                  <a:lnTo>
                    <a:pt x="76" y="55"/>
                  </a:lnTo>
                  <a:lnTo>
                    <a:pt x="77" y="104"/>
                  </a:lnTo>
                  <a:lnTo>
                    <a:pt x="77" y="42"/>
                  </a:lnTo>
                  <a:lnTo>
                    <a:pt x="78" y="106"/>
                  </a:lnTo>
                  <a:lnTo>
                    <a:pt x="78" y="79"/>
                  </a:lnTo>
                  <a:lnTo>
                    <a:pt x="79" y="128"/>
                  </a:lnTo>
                  <a:lnTo>
                    <a:pt x="79" y="86"/>
                  </a:lnTo>
                  <a:lnTo>
                    <a:pt x="80" y="128"/>
                  </a:lnTo>
                  <a:lnTo>
                    <a:pt x="80" y="96"/>
                  </a:lnTo>
                  <a:lnTo>
                    <a:pt x="81" y="135"/>
                  </a:lnTo>
                  <a:lnTo>
                    <a:pt x="81" y="108"/>
                  </a:lnTo>
                  <a:lnTo>
                    <a:pt x="82" y="162"/>
                  </a:lnTo>
                  <a:lnTo>
                    <a:pt x="82" y="36"/>
                  </a:lnTo>
                  <a:lnTo>
                    <a:pt x="83" y="118"/>
                  </a:lnTo>
                  <a:lnTo>
                    <a:pt x="83" y="80"/>
                  </a:lnTo>
                  <a:lnTo>
                    <a:pt x="84" y="125"/>
                  </a:lnTo>
                  <a:lnTo>
                    <a:pt x="84" y="80"/>
                  </a:lnTo>
                  <a:lnTo>
                    <a:pt x="85" y="132"/>
                  </a:lnTo>
                  <a:lnTo>
                    <a:pt x="85" y="106"/>
                  </a:lnTo>
                  <a:lnTo>
                    <a:pt x="86" y="132"/>
                  </a:lnTo>
                  <a:lnTo>
                    <a:pt x="86" y="73"/>
                  </a:lnTo>
                  <a:lnTo>
                    <a:pt x="87" y="134"/>
                  </a:lnTo>
                  <a:lnTo>
                    <a:pt x="87" y="62"/>
                  </a:lnTo>
                  <a:lnTo>
                    <a:pt x="88" y="148"/>
                  </a:lnTo>
                  <a:lnTo>
                    <a:pt x="88" y="81"/>
                  </a:lnTo>
                  <a:lnTo>
                    <a:pt x="89" y="130"/>
                  </a:lnTo>
                  <a:lnTo>
                    <a:pt x="89" y="79"/>
                  </a:lnTo>
                  <a:lnTo>
                    <a:pt x="90" y="143"/>
                  </a:lnTo>
                  <a:lnTo>
                    <a:pt x="90" y="34"/>
                  </a:lnTo>
                  <a:lnTo>
                    <a:pt x="91" y="115"/>
                  </a:lnTo>
                  <a:lnTo>
                    <a:pt x="91" y="34"/>
                  </a:lnTo>
                  <a:lnTo>
                    <a:pt x="92" y="118"/>
                  </a:lnTo>
                  <a:lnTo>
                    <a:pt x="92" y="62"/>
                  </a:lnTo>
                  <a:lnTo>
                    <a:pt x="93" y="104"/>
                  </a:lnTo>
                  <a:lnTo>
                    <a:pt x="93" y="78"/>
                  </a:lnTo>
                  <a:lnTo>
                    <a:pt x="94" y="147"/>
                  </a:lnTo>
                  <a:lnTo>
                    <a:pt x="94" y="29"/>
                  </a:lnTo>
                  <a:lnTo>
                    <a:pt x="95" y="106"/>
                  </a:lnTo>
                  <a:lnTo>
                    <a:pt x="95" y="29"/>
                  </a:lnTo>
                  <a:lnTo>
                    <a:pt x="96" y="117"/>
                  </a:lnTo>
                  <a:lnTo>
                    <a:pt x="96" y="28"/>
                  </a:lnTo>
                  <a:lnTo>
                    <a:pt x="97" y="117"/>
                  </a:lnTo>
                  <a:lnTo>
                    <a:pt x="97" y="51"/>
                  </a:lnTo>
                  <a:lnTo>
                    <a:pt x="98" y="138"/>
                  </a:lnTo>
                  <a:lnTo>
                    <a:pt x="98" y="51"/>
                  </a:lnTo>
                  <a:lnTo>
                    <a:pt x="99" y="118"/>
                  </a:lnTo>
                  <a:lnTo>
                    <a:pt x="99" y="68"/>
                  </a:lnTo>
                  <a:lnTo>
                    <a:pt x="100" y="116"/>
                  </a:lnTo>
                  <a:lnTo>
                    <a:pt x="100" y="43"/>
                  </a:lnTo>
                  <a:lnTo>
                    <a:pt x="101" y="101"/>
                  </a:lnTo>
                  <a:lnTo>
                    <a:pt x="101" y="44"/>
                  </a:lnTo>
                  <a:lnTo>
                    <a:pt x="102" y="113"/>
                  </a:lnTo>
                  <a:lnTo>
                    <a:pt x="102" y="52"/>
                  </a:lnTo>
                  <a:lnTo>
                    <a:pt x="103" y="113"/>
                  </a:lnTo>
                  <a:lnTo>
                    <a:pt x="103" y="61"/>
                  </a:lnTo>
                  <a:lnTo>
                    <a:pt x="104" y="109"/>
                  </a:lnTo>
                  <a:lnTo>
                    <a:pt x="104" y="55"/>
                  </a:lnTo>
                  <a:lnTo>
                    <a:pt x="105" y="88"/>
                  </a:lnTo>
                  <a:lnTo>
                    <a:pt x="105" y="30"/>
                  </a:lnTo>
                  <a:lnTo>
                    <a:pt x="106" y="107"/>
                  </a:lnTo>
                  <a:lnTo>
                    <a:pt x="106" y="45"/>
                  </a:lnTo>
                  <a:lnTo>
                    <a:pt x="107" y="84"/>
                  </a:lnTo>
                  <a:lnTo>
                    <a:pt x="107" y="38"/>
                  </a:lnTo>
                  <a:lnTo>
                    <a:pt x="108" y="84"/>
                  </a:lnTo>
                  <a:lnTo>
                    <a:pt x="108" y="48"/>
                  </a:lnTo>
                  <a:lnTo>
                    <a:pt x="109" y="113"/>
                  </a:lnTo>
                  <a:lnTo>
                    <a:pt x="109" y="48"/>
                  </a:lnTo>
                  <a:lnTo>
                    <a:pt x="110" y="108"/>
                  </a:lnTo>
                  <a:lnTo>
                    <a:pt x="110" y="44"/>
                  </a:lnTo>
                  <a:lnTo>
                    <a:pt x="111" y="108"/>
                  </a:lnTo>
                  <a:lnTo>
                    <a:pt x="111" y="51"/>
                  </a:lnTo>
                  <a:lnTo>
                    <a:pt x="112" y="115"/>
                  </a:lnTo>
                  <a:lnTo>
                    <a:pt x="112" y="92"/>
                  </a:lnTo>
                  <a:lnTo>
                    <a:pt x="113" y="118"/>
                  </a:lnTo>
                  <a:lnTo>
                    <a:pt x="113" y="23"/>
                  </a:lnTo>
                  <a:lnTo>
                    <a:pt x="114" y="131"/>
                  </a:lnTo>
                  <a:lnTo>
                    <a:pt x="114" y="23"/>
                  </a:lnTo>
                  <a:lnTo>
                    <a:pt x="115" y="131"/>
                  </a:lnTo>
                  <a:lnTo>
                    <a:pt x="115" y="46"/>
                  </a:lnTo>
                  <a:lnTo>
                    <a:pt x="116" y="116"/>
                  </a:lnTo>
                  <a:lnTo>
                    <a:pt x="116" y="20"/>
                  </a:lnTo>
                  <a:lnTo>
                    <a:pt x="117" y="114"/>
                  </a:lnTo>
                  <a:lnTo>
                    <a:pt x="117" y="67"/>
                  </a:lnTo>
                  <a:lnTo>
                    <a:pt x="118" y="114"/>
                  </a:lnTo>
                  <a:lnTo>
                    <a:pt x="118" y="66"/>
                  </a:lnTo>
                  <a:lnTo>
                    <a:pt x="119" y="111"/>
                  </a:lnTo>
                  <a:lnTo>
                    <a:pt x="119" y="49"/>
                  </a:lnTo>
                  <a:lnTo>
                    <a:pt x="120" y="111"/>
                  </a:lnTo>
                  <a:lnTo>
                    <a:pt x="120" y="60"/>
                  </a:lnTo>
                  <a:lnTo>
                    <a:pt x="121" y="106"/>
                  </a:lnTo>
                  <a:lnTo>
                    <a:pt x="121" y="80"/>
                  </a:lnTo>
                  <a:lnTo>
                    <a:pt x="122" y="116"/>
                  </a:lnTo>
                  <a:lnTo>
                    <a:pt x="122" y="65"/>
                  </a:lnTo>
                  <a:lnTo>
                    <a:pt x="123" y="116"/>
                  </a:lnTo>
                  <a:lnTo>
                    <a:pt x="123" y="75"/>
                  </a:lnTo>
                  <a:lnTo>
                    <a:pt x="124" y="114"/>
                  </a:lnTo>
                  <a:lnTo>
                    <a:pt x="124" y="40"/>
                  </a:lnTo>
                  <a:lnTo>
                    <a:pt x="125" y="109"/>
                  </a:lnTo>
                  <a:lnTo>
                    <a:pt x="125" y="40"/>
                  </a:lnTo>
                  <a:lnTo>
                    <a:pt x="126" y="83"/>
                  </a:lnTo>
                  <a:lnTo>
                    <a:pt x="126" y="36"/>
                  </a:lnTo>
                  <a:lnTo>
                    <a:pt x="127" y="103"/>
                  </a:lnTo>
                  <a:lnTo>
                    <a:pt x="127" y="30"/>
                  </a:lnTo>
                  <a:lnTo>
                    <a:pt x="128" y="111"/>
                  </a:lnTo>
                  <a:lnTo>
                    <a:pt x="128" y="30"/>
                  </a:lnTo>
                  <a:lnTo>
                    <a:pt x="129" y="118"/>
                  </a:lnTo>
                  <a:lnTo>
                    <a:pt x="129" y="64"/>
                  </a:lnTo>
                  <a:lnTo>
                    <a:pt x="130" y="118"/>
                  </a:lnTo>
                  <a:lnTo>
                    <a:pt x="130" y="58"/>
                  </a:lnTo>
                  <a:lnTo>
                    <a:pt x="131" y="112"/>
                  </a:lnTo>
                  <a:lnTo>
                    <a:pt x="131" y="50"/>
                  </a:lnTo>
                  <a:lnTo>
                    <a:pt x="132" y="103"/>
                  </a:lnTo>
                  <a:lnTo>
                    <a:pt x="132" y="50"/>
                  </a:lnTo>
                  <a:lnTo>
                    <a:pt x="133" y="104"/>
                  </a:lnTo>
                  <a:lnTo>
                    <a:pt x="133" y="50"/>
                  </a:lnTo>
                  <a:lnTo>
                    <a:pt x="134" y="102"/>
                  </a:lnTo>
                  <a:lnTo>
                    <a:pt x="134" y="61"/>
                  </a:lnTo>
                  <a:lnTo>
                    <a:pt x="135" y="93"/>
                  </a:lnTo>
                  <a:lnTo>
                    <a:pt x="135" y="50"/>
                  </a:lnTo>
                  <a:lnTo>
                    <a:pt x="136" y="105"/>
                  </a:lnTo>
                  <a:lnTo>
                    <a:pt x="136" y="30"/>
                  </a:lnTo>
                  <a:lnTo>
                    <a:pt x="137" y="91"/>
                  </a:lnTo>
                  <a:lnTo>
                    <a:pt x="137" y="34"/>
                  </a:lnTo>
                  <a:lnTo>
                    <a:pt x="138" y="98"/>
                  </a:lnTo>
                  <a:lnTo>
                    <a:pt x="138" y="34"/>
                  </a:lnTo>
                  <a:lnTo>
                    <a:pt x="139" y="98"/>
                  </a:lnTo>
                  <a:lnTo>
                    <a:pt x="139" y="66"/>
                  </a:lnTo>
                  <a:lnTo>
                    <a:pt x="140" y="115"/>
                  </a:lnTo>
                  <a:lnTo>
                    <a:pt x="140" y="43"/>
                  </a:lnTo>
                  <a:lnTo>
                    <a:pt x="141" y="113"/>
                  </a:lnTo>
                  <a:lnTo>
                    <a:pt x="141" y="57"/>
                  </a:lnTo>
                  <a:lnTo>
                    <a:pt x="142" y="113"/>
                  </a:lnTo>
                  <a:lnTo>
                    <a:pt x="142" y="57"/>
                  </a:lnTo>
                  <a:lnTo>
                    <a:pt x="143" y="89"/>
                  </a:lnTo>
                  <a:lnTo>
                    <a:pt x="143" y="32"/>
                  </a:lnTo>
                  <a:lnTo>
                    <a:pt x="144" y="84"/>
                  </a:lnTo>
                  <a:lnTo>
                    <a:pt x="144" y="47"/>
                  </a:lnTo>
                  <a:lnTo>
                    <a:pt x="145" y="109"/>
                  </a:lnTo>
                  <a:lnTo>
                    <a:pt x="145" y="58"/>
                  </a:lnTo>
                  <a:lnTo>
                    <a:pt x="146" y="109"/>
                  </a:lnTo>
                  <a:lnTo>
                    <a:pt x="146" y="48"/>
                  </a:lnTo>
                  <a:lnTo>
                    <a:pt x="147" y="94"/>
                  </a:lnTo>
                  <a:lnTo>
                    <a:pt x="147" y="51"/>
                  </a:lnTo>
                  <a:lnTo>
                    <a:pt x="148" y="114"/>
                  </a:lnTo>
                  <a:lnTo>
                    <a:pt x="148" y="63"/>
                  </a:lnTo>
                  <a:lnTo>
                    <a:pt x="149" y="114"/>
                  </a:lnTo>
                  <a:lnTo>
                    <a:pt x="149" y="57"/>
                  </a:lnTo>
                  <a:lnTo>
                    <a:pt x="150" y="88"/>
                  </a:lnTo>
                  <a:lnTo>
                    <a:pt x="150" y="30"/>
                  </a:lnTo>
                  <a:lnTo>
                    <a:pt x="151" y="70"/>
                  </a:lnTo>
                  <a:lnTo>
                    <a:pt x="151" y="46"/>
                  </a:lnTo>
                  <a:lnTo>
                    <a:pt x="152" y="77"/>
                  </a:lnTo>
                  <a:lnTo>
                    <a:pt x="152" y="50"/>
                  </a:lnTo>
                  <a:lnTo>
                    <a:pt x="153" y="93"/>
                  </a:lnTo>
                  <a:lnTo>
                    <a:pt x="153" y="50"/>
                  </a:lnTo>
                  <a:lnTo>
                    <a:pt x="154" y="101"/>
                  </a:lnTo>
                  <a:lnTo>
                    <a:pt x="154" y="22"/>
                  </a:lnTo>
                  <a:lnTo>
                    <a:pt x="155" y="101"/>
                  </a:lnTo>
                  <a:lnTo>
                    <a:pt x="155" y="22"/>
                  </a:lnTo>
                  <a:lnTo>
                    <a:pt x="156" y="85"/>
                  </a:lnTo>
                  <a:lnTo>
                    <a:pt x="156" y="64"/>
                  </a:lnTo>
                  <a:lnTo>
                    <a:pt x="157" y="81"/>
                  </a:lnTo>
                  <a:lnTo>
                    <a:pt x="157" y="15"/>
                  </a:lnTo>
                  <a:lnTo>
                    <a:pt x="158" y="92"/>
                  </a:lnTo>
                  <a:lnTo>
                    <a:pt x="158" y="15"/>
                  </a:lnTo>
                  <a:lnTo>
                    <a:pt x="159" y="110"/>
                  </a:lnTo>
                  <a:lnTo>
                    <a:pt x="159" y="51"/>
                  </a:lnTo>
                  <a:lnTo>
                    <a:pt x="160" y="85"/>
                  </a:lnTo>
                  <a:lnTo>
                    <a:pt x="160" y="53"/>
                  </a:lnTo>
                  <a:lnTo>
                    <a:pt x="161" y="84"/>
                  </a:lnTo>
                  <a:lnTo>
                    <a:pt x="161" y="53"/>
                  </a:lnTo>
                  <a:lnTo>
                    <a:pt x="162" y="120"/>
                  </a:lnTo>
                  <a:lnTo>
                    <a:pt x="162" y="66"/>
                  </a:lnTo>
                  <a:lnTo>
                    <a:pt x="163" y="97"/>
                  </a:lnTo>
                  <a:lnTo>
                    <a:pt x="163" y="23"/>
                  </a:lnTo>
                  <a:lnTo>
                    <a:pt x="164" y="79"/>
                  </a:lnTo>
                  <a:lnTo>
                    <a:pt x="164" y="16"/>
                  </a:lnTo>
                  <a:lnTo>
                    <a:pt x="165" y="101"/>
                  </a:lnTo>
                  <a:lnTo>
                    <a:pt x="165" y="16"/>
                  </a:lnTo>
                  <a:lnTo>
                    <a:pt x="166" y="101"/>
                  </a:lnTo>
                  <a:lnTo>
                    <a:pt x="166" y="62"/>
                  </a:lnTo>
                  <a:lnTo>
                    <a:pt x="167" y="121"/>
                  </a:lnTo>
                  <a:lnTo>
                    <a:pt x="167" y="32"/>
                  </a:lnTo>
                  <a:lnTo>
                    <a:pt x="168" y="121"/>
                  </a:lnTo>
                  <a:lnTo>
                    <a:pt x="168" y="50"/>
                  </a:lnTo>
                  <a:lnTo>
                    <a:pt x="169" y="89"/>
                  </a:lnTo>
                  <a:lnTo>
                    <a:pt x="169" y="13"/>
                  </a:lnTo>
                  <a:lnTo>
                    <a:pt x="170" y="88"/>
                  </a:lnTo>
                  <a:lnTo>
                    <a:pt x="170" y="47"/>
                  </a:lnTo>
                  <a:lnTo>
                    <a:pt x="171" y="81"/>
                  </a:lnTo>
                  <a:lnTo>
                    <a:pt x="171" y="47"/>
                  </a:lnTo>
                  <a:lnTo>
                    <a:pt x="172" y="84"/>
                  </a:lnTo>
                  <a:lnTo>
                    <a:pt x="172" y="0"/>
                  </a:lnTo>
                  <a:lnTo>
                    <a:pt x="173" y="84"/>
                  </a:lnTo>
                  <a:lnTo>
                    <a:pt x="173" y="0"/>
                  </a:lnTo>
                  <a:lnTo>
                    <a:pt x="174" y="97"/>
                  </a:lnTo>
                  <a:lnTo>
                    <a:pt x="174" y="53"/>
                  </a:lnTo>
                  <a:lnTo>
                    <a:pt x="175" y="97"/>
                  </a:lnTo>
                  <a:lnTo>
                    <a:pt x="175" y="33"/>
                  </a:lnTo>
                  <a:lnTo>
                    <a:pt x="176" y="80"/>
                  </a:lnTo>
                  <a:lnTo>
                    <a:pt x="176" y="38"/>
                  </a:lnTo>
                  <a:lnTo>
                    <a:pt x="177" y="96"/>
                  </a:lnTo>
                  <a:lnTo>
                    <a:pt x="177" y="38"/>
                  </a:lnTo>
                  <a:lnTo>
                    <a:pt x="178" y="96"/>
                  </a:lnTo>
                  <a:lnTo>
                    <a:pt x="178" y="43"/>
                  </a:lnTo>
                  <a:lnTo>
                    <a:pt x="179" y="104"/>
                  </a:lnTo>
                  <a:lnTo>
                    <a:pt x="179" y="35"/>
                  </a:lnTo>
                  <a:lnTo>
                    <a:pt x="180" y="104"/>
                  </a:lnTo>
                  <a:lnTo>
                    <a:pt x="180" y="30"/>
                  </a:lnTo>
                  <a:lnTo>
                    <a:pt x="181" y="82"/>
                  </a:lnTo>
                  <a:lnTo>
                    <a:pt x="181" y="30"/>
                  </a:lnTo>
                  <a:lnTo>
                    <a:pt x="182" y="63"/>
                  </a:lnTo>
                  <a:lnTo>
                    <a:pt x="182" y="30"/>
                  </a:lnTo>
                  <a:lnTo>
                    <a:pt x="183" y="108"/>
                  </a:lnTo>
                  <a:lnTo>
                    <a:pt x="183" y="34"/>
                  </a:lnTo>
                  <a:lnTo>
                    <a:pt x="184" y="96"/>
                  </a:lnTo>
                  <a:lnTo>
                    <a:pt x="184" y="30"/>
                  </a:lnTo>
                  <a:lnTo>
                    <a:pt x="185" y="94"/>
                  </a:lnTo>
                  <a:lnTo>
                    <a:pt x="185" y="39"/>
                  </a:lnTo>
                  <a:lnTo>
                    <a:pt x="186" y="110"/>
                  </a:lnTo>
                  <a:lnTo>
                    <a:pt x="186" y="39"/>
                  </a:lnTo>
                  <a:lnTo>
                    <a:pt x="187" y="110"/>
                  </a:lnTo>
                  <a:lnTo>
                    <a:pt x="187" y="47"/>
                  </a:lnTo>
                  <a:lnTo>
                    <a:pt x="188" y="90"/>
                  </a:lnTo>
                  <a:lnTo>
                    <a:pt x="188" y="51"/>
                  </a:lnTo>
                  <a:lnTo>
                    <a:pt x="189" y="83"/>
                  </a:lnTo>
                  <a:lnTo>
                    <a:pt x="189" y="33"/>
                  </a:lnTo>
                  <a:lnTo>
                    <a:pt x="190" y="92"/>
                  </a:lnTo>
                  <a:lnTo>
                    <a:pt x="190" y="36"/>
                  </a:lnTo>
                  <a:lnTo>
                    <a:pt x="191" y="92"/>
                  </a:lnTo>
                  <a:lnTo>
                    <a:pt x="191" y="7"/>
                  </a:lnTo>
                  <a:lnTo>
                    <a:pt x="192" y="80"/>
                  </a:lnTo>
                  <a:lnTo>
                    <a:pt x="192" y="7"/>
                  </a:lnTo>
                  <a:lnTo>
                    <a:pt x="193" y="80"/>
                  </a:lnTo>
                  <a:lnTo>
                    <a:pt x="193" y="49"/>
                  </a:lnTo>
                  <a:lnTo>
                    <a:pt x="194" y="97"/>
                  </a:lnTo>
                  <a:lnTo>
                    <a:pt x="194" y="28"/>
                  </a:lnTo>
                  <a:lnTo>
                    <a:pt x="195" y="83"/>
                  </a:lnTo>
                  <a:lnTo>
                    <a:pt x="195" y="48"/>
                  </a:lnTo>
                  <a:lnTo>
                    <a:pt x="196" y="91"/>
                  </a:lnTo>
                  <a:lnTo>
                    <a:pt x="196" y="42"/>
                  </a:lnTo>
                  <a:lnTo>
                    <a:pt x="197" y="91"/>
                  </a:lnTo>
                  <a:lnTo>
                    <a:pt x="197" y="11"/>
                  </a:lnTo>
                  <a:lnTo>
                    <a:pt x="198" y="88"/>
                  </a:lnTo>
                  <a:lnTo>
                    <a:pt x="198" y="2"/>
                  </a:lnTo>
                  <a:lnTo>
                    <a:pt x="199" y="90"/>
                  </a:lnTo>
                  <a:lnTo>
                    <a:pt x="199" y="2"/>
                  </a:lnTo>
                  <a:lnTo>
                    <a:pt x="200" y="85"/>
                  </a:lnTo>
                  <a:lnTo>
                    <a:pt x="200" y="21"/>
                  </a:lnTo>
                  <a:lnTo>
                    <a:pt x="201" y="84"/>
                  </a:lnTo>
                  <a:lnTo>
                    <a:pt x="201" y="53"/>
                  </a:lnTo>
                  <a:lnTo>
                    <a:pt x="202" y="82"/>
                  </a:lnTo>
                  <a:lnTo>
                    <a:pt x="202" y="48"/>
                  </a:lnTo>
                  <a:lnTo>
                    <a:pt x="203" y="89"/>
                  </a:lnTo>
                  <a:lnTo>
                    <a:pt x="203" y="48"/>
                  </a:lnTo>
                  <a:lnTo>
                    <a:pt x="204" y="82"/>
                  </a:lnTo>
                  <a:lnTo>
                    <a:pt x="204" y="16"/>
                  </a:lnTo>
                  <a:lnTo>
                    <a:pt x="205" y="82"/>
                  </a:lnTo>
                  <a:lnTo>
                    <a:pt x="205" y="25"/>
                  </a:lnTo>
                  <a:lnTo>
                    <a:pt x="206" y="110"/>
                  </a:lnTo>
                  <a:lnTo>
                    <a:pt x="206" y="18"/>
                  </a:lnTo>
                  <a:lnTo>
                    <a:pt x="207" y="110"/>
                  </a:lnTo>
                  <a:lnTo>
                    <a:pt x="207" y="47"/>
                  </a:lnTo>
                  <a:lnTo>
                    <a:pt x="208" y="93"/>
                  </a:lnTo>
                  <a:lnTo>
                    <a:pt x="208" y="42"/>
                  </a:lnTo>
                  <a:lnTo>
                    <a:pt x="209" y="93"/>
                  </a:lnTo>
                  <a:lnTo>
                    <a:pt x="209" y="30"/>
                  </a:lnTo>
                  <a:lnTo>
                    <a:pt x="210" y="104"/>
                  </a:lnTo>
                  <a:lnTo>
                    <a:pt x="210" y="46"/>
                  </a:lnTo>
                  <a:lnTo>
                    <a:pt x="211" y="106"/>
                  </a:lnTo>
                  <a:lnTo>
                    <a:pt x="211" y="46"/>
                  </a:lnTo>
                  <a:lnTo>
                    <a:pt x="212" y="97"/>
                  </a:lnTo>
                  <a:lnTo>
                    <a:pt x="212" y="12"/>
                  </a:lnTo>
                  <a:lnTo>
                    <a:pt x="213" y="100"/>
                  </a:lnTo>
                  <a:lnTo>
                    <a:pt x="213" y="44"/>
                  </a:lnTo>
                  <a:lnTo>
                    <a:pt x="214" y="81"/>
                  </a:lnTo>
                  <a:lnTo>
                    <a:pt x="214" y="61"/>
                  </a:lnTo>
                  <a:lnTo>
                    <a:pt x="215" y="93"/>
                  </a:lnTo>
                  <a:lnTo>
                    <a:pt x="215" y="46"/>
                  </a:lnTo>
                  <a:lnTo>
                    <a:pt x="216" y="76"/>
                  </a:lnTo>
                  <a:lnTo>
                    <a:pt x="216" y="46"/>
                  </a:lnTo>
                  <a:lnTo>
                    <a:pt x="217" y="101"/>
                  </a:lnTo>
                  <a:lnTo>
                    <a:pt x="217" y="54"/>
                  </a:lnTo>
                  <a:lnTo>
                    <a:pt x="218" y="103"/>
                  </a:lnTo>
                  <a:lnTo>
                    <a:pt x="218" y="44"/>
                  </a:lnTo>
                  <a:lnTo>
                    <a:pt x="219" y="103"/>
                  </a:lnTo>
                  <a:lnTo>
                    <a:pt x="219" y="45"/>
                  </a:lnTo>
                  <a:lnTo>
                    <a:pt x="220" y="84"/>
                  </a:lnTo>
                  <a:lnTo>
                    <a:pt x="220" y="41"/>
                  </a:lnTo>
                  <a:lnTo>
                    <a:pt x="221" y="94"/>
                  </a:lnTo>
                  <a:lnTo>
                    <a:pt x="221" y="10"/>
                  </a:lnTo>
                  <a:lnTo>
                    <a:pt x="222" y="92"/>
                  </a:lnTo>
                  <a:lnTo>
                    <a:pt x="222" y="41"/>
                  </a:lnTo>
                  <a:lnTo>
                    <a:pt x="223" y="98"/>
                  </a:lnTo>
                  <a:lnTo>
                    <a:pt x="223" y="51"/>
                  </a:lnTo>
                  <a:lnTo>
                    <a:pt x="224" y="89"/>
                  </a:lnTo>
                  <a:lnTo>
                    <a:pt x="224" y="64"/>
                  </a:lnTo>
                  <a:lnTo>
                    <a:pt x="225" y="124"/>
                  </a:lnTo>
                  <a:lnTo>
                    <a:pt x="225" y="60"/>
                  </a:lnTo>
                  <a:lnTo>
                    <a:pt x="226" y="124"/>
                  </a:lnTo>
                  <a:lnTo>
                    <a:pt x="226" y="51"/>
                  </a:lnTo>
                  <a:lnTo>
                    <a:pt x="227" y="97"/>
                  </a:lnTo>
                  <a:lnTo>
                    <a:pt x="227" y="51"/>
                  </a:lnTo>
                  <a:lnTo>
                    <a:pt x="228" y="99"/>
                  </a:lnTo>
                  <a:lnTo>
                    <a:pt x="228" y="53"/>
                  </a:lnTo>
                  <a:lnTo>
                    <a:pt x="229" y="101"/>
                  </a:lnTo>
                  <a:lnTo>
                    <a:pt x="229" y="53"/>
                  </a:lnTo>
                  <a:lnTo>
                    <a:pt x="230" y="134"/>
                  </a:lnTo>
                  <a:lnTo>
                    <a:pt x="230" y="59"/>
                  </a:lnTo>
                  <a:lnTo>
                    <a:pt x="231" y="134"/>
                  </a:lnTo>
                  <a:lnTo>
                    <a:pt x="231" y="59"/>
                  </a:lnTo>
                  <a:lnTo>
                    <a:pt x="232" y="84"/>
                  </a:lnTo>
                  <a:lnTo>
                    <a:pt x="232" y="43"/>
                  </a:lnTo>
                  <a:lnTo>
                    <a:pt x="233" y="83"/>
                  </a:lnTo>
                  <a:lnTo>
                    <a:pt x="233" y="58"/>
                  </a:lnTo>
                  <a:lnTo>
                    <a:pt x="234" y="88"/>
                  </a:lnTo>
                  <a:lnTo>
                    <a:pt x="234" y="65"/>
                  </a:lnTo>
                  <a:lnTo>
                    <a:pt x="235" y="100"/>
                  </a:lnTo>
                  <a:lnTo>
                    <a:pt x="235" y="68"/>
                  </a:lnTo>
                  <a:lnTo>
                    <a:pt x="236" y="100"/>
                  </a:lnTo>
                  <a:lnTo>
                    <a:pt x="236" y="86"/>
                  </a:lnTo>
                  <a:lnTo>
                    <a:pt x="237" y="93"/>
                  </a:lnTo>
                  <a:lnTo>
                    <a:pt x="237" y="64"/>
                  </a:lnTo>
                  <a:lnTo>
                    <a:pt x="238" y="103"/>
                  </a:lnTo>
                  <a:lnTo>
                    <a:pt x="238" y="40"/>
                  </a:lnTo>
                  <a:lnTo>
                    <a:pt x="239" y="107"/>
                  </a:lnTo>
                  <a:lnTo>
                    <a:pt x="239" y="45"/>
                  </a:lnTo>
                  <a:lnTo>
                    <a:pt x="240" y="102"/>
                  </a:lnTo>
                  <a:lnTo>
                    <a:pt x="240" y="45"/>
                  </a:lnTo>
                  <a:lnTo>
                    <a:pt x="241" y="106"/>
                  </a:lnTo>
                  <a:lnTo>
                    <a:pt x="241" y="69"/>
                  </a:lnTo>
                  <a:lnTo>
                    <a:pt x="242" y="98"/>
                  </a:lnTo>
                  <a:lnTo>
                    <a:pt x="242" y="59"/>
                  </a:lnTo>
                  <a:lnTo>
                    <a:pt x="243" y="115"/>
                  </a:lnTo>
                  <a:lnTo>
                    <a:pt x="243" y="59"/>
                  </a:lnTo>
                  <a:lnTo>
                    <a:pt x="244" y="111"/>
                  </a:lnTo>
                  <a:lnTo>
                    <a:pt x="244" y="73"/>
                  </a:lnTo>
                  <a:lnTo>
                    <a:pt x="245" y="135"/>
                  </a:lnTo>
                  <a:lnTo>
                    <a:pt x="245" y="63"/>
                  </a:lnTo>
                  <a:lnTo>
                    <a:pt x="246" y="135"/>
                  </a:lnTo>
                  <a:lnTo>
                    <a:pt x="246" y="72"/>
                  </a:lnTo>
                  <a:lnTo>
                    <a:pt x="247" y="93"/>
                  </a:lnTo>
                  <a:lnTo>
                    <a:pt x="247" y="63"/>
                  </a:lnTo>
                  <a:lnTo>
                    <a:pt x="248" y="112"/>
                  </a:lnTo>
                  <a:lnTo>
                    <a:pt x="248" y="57"/>
                  </a:lnTo>
                  <a:lnTo>
                    <a:pt x="249" y="112"/>
                  </a:lnTo>
                  <a:lnTo>
                    <a:pt x="249" y="70"/>
                  </a:lnTo>
                  <a:lnTo>
                    <a:pt x="250" y="115"/>
                  </a:lnTo>
                  <a:lnTo>
                    <a:pt x="250" y="62"/>
                  </a:lnTo>
                  <a:lnTo>
                    <a:pt x="251" y="115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2" name="Freeform 103">
              <a:extLst>
                <a:ext uri="{FF2B5EF4-FFF2-40B4-BE49-F238E27FC236}">
                  <a16:creationId xmlns:a16="http://schemas.microsoft.com/office/drawing/2014/main" id="{31A97CA8-0EFB-46A5-ACF2-57C1F6E44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775" y="15756875"/>
              <a:ext cx="674542" cy="318254"/>
            </a:xfrm>
            <a:custGeom>
              <a:avLst/>
              <a:gdLst>
                <a:gd name="T0" fmla="*/ 3 w 251"/>
                <a:gd name="T1" fmla="*/ 52 h 160"/>
                <a:gd name="T2" fmla="*/ 7 w 251"/>
                <a:gd name="T3" fmla="*/ 42 h 160"/>
                <a:gd name="T4" fmla="*/ 11 w 251"/>
                <a:gd name="T5" fmla="*/ 85 h 160"/>
                <a:gd name="T6" fmla="*/ 15 w 251"/>
                <a:gd name="T7" fmla="*/ 68 h 160"/>
                <a:gd name="T8" fmla="*/ 19 w 251"/>
                <a:gd name="T9" fmla="*/ 55 h 160"/>
                <a:gd name="T10" fmla="*/ 23 w 251"/>
                <a:gd name="T11" fmla="*/ 49 h 160"/>
                <a:gd name="T12" fmla="*/ 27 w 251"/>
                <a:gd name="T13" fmla="*/ 81 h 160"/>
                <a:gd name="T14" fmla="*/ 31 w 251"/>
                <a:gd name="T15" fmla="*/ 67 h 160"/>
                <a:gd name="T16" fmla="*/ 35 w 251"/>
                <a:gd name="T17" fmla="*/ 73 h 160"/>
                <a:gd name="T18" fmla="*/ 39 w 251"/>
                <a:gd name="T19" fmla="*/ 67 h 160"/>
                <a:gd name="T20" fmla="*/ 43 w 251"/>
                <a:gd name="T21" fmla="*/ 77 h 160"/>
                <a:gd name="T22" fmla="*/ 47 w 251"/>
                <a:gd name="T23" fmla="*/ 71 h 160"/>
                <a:gd name="T24" fmla="*/ 51 w 251"/>
                <a:gd name="T25" fmla="*/ 68 h 160"/>
                <a:gd name="T26" fmla="*/ 55 w 251"/>
                <a:gd name="T27" fmla="*/ 60 h 160"/>
                <a:gd name="T28" fmla="*/ 59 w 251"/>
                <a:gd name="T29" fmla="*/ 76 h 160"/>
                <a:gd name="T30" fmla="*/ 63 w 251"/>
                <a:gd name="T31" fmla="*/ 56 h 160"/>
                <a:gd name="T32" fmla="*/ 67 w 251"/>
                <a:gd name="T33" fmla="*/ 71 h 160"/>
                <a:gd name="T34" fmla="*/ 71 w 251"/>
                <a:gd name="T35" fmla="*/ 36 h 160"/>
                <a:gd name="T36" fmla="*/ 75 w 251"/>
                <a:gd name="T37" fmla="*/ 36 h 160"/>
                <a:gd name="T38" fmla="*/ 79 w 251"/>
                <a:gd name="T39" fmla="*/ 31 h 160"/>
                <a:gd name="T40" fmla="*/ 83 w 251"/>
                <a:gd name="T41" fmla="*/ 44 h 160"/>
                <a:gd name="T42" fmla="*/ 87 w 251"/>
                <a:gd name="T43" fmla="*/ 30 h 160"/>
                <a:gd name="T44" fmla="*/ 91 w 251"/>
                <a:gd name="T45" fmla="*/ 34 h 160"/>
                <a:gd name="T46" fmla="*/ 95 w 251"/>
                <a:gd name="T47" fmla="*/ 50 h 160"/>
                <a:gd name="T48" fmla="*/ 99 w 251"/>
                <a:gd name="T49" fmla="*/ 45 h 160"/>
                <a:gd name="T50" fmla="*/ 103 w 251"/>
                <a:gd name="T51" fmla="*/ 40 h 160"/>
                <a:gd name="T52" fmla="*/ 107 w 251"/>
                <a:gd name="T53" fmla="*/ 49 h 160"/>
                <a:gd name="T54" fmla="*/ 111 w 251"/>
                <a:gd name="T55" fmla="*/ 41 h 160"/>
                <a:gd name="T56" fmla="*/ 115 w 251"/>
                <a:gd name="T57" fmla="*/ 65 h 160"/>
                <a:gd name="T58" fmla="*/ 119 w 251"/>
                <a:gd name="T59" fmla="*/ 33 h 160"/>
                <a:gd name="T60" fmla="*/ 123 w 251"/>
                <a:gd name="T61" fmla="*/ 43 h 160"/>
                <a:gd name="T62" fmla="*/ 127 w 251"/>
                <a:gd name="T63" fmla="*/ 12 h 160"/>
                <a:gd name="T64" fmla="*/ 131 w 251"/>
                <a:gd name="T65" fmla="*/ 36 h 160"/>
                <a:gd name="T66" fmla="*/ 136 w 251"/>
                <a:gd name="T67" fmla="*/ 57 h 160"/>
                <a:gd name="T68" fmla="*/ 140 w 251"/>
                <a:gd name="T69" fmla="*/ 19 h 160"/>
                <a:gd name="T70" fmla="*/ 144 w 251"/>
                <a:gd name="T71" fmla="*/ 43 h 160"/>
                <a:gd name="T72" fmla="*/ 148 w 251"/>
                <a:gd name="T73" fmla="*/ 0 h 160"/>
                <a:gd name="T74" fmla="*/ 152 w 251"/>
                <a:gd name="T75" fmla="*/ 36 h 160"/>
                <a:gd name="T76" fmla="*/ 156 w 251"/>
                <a:gd name="T77" fmla="*/ 40 h 160"/>
                <a:gd name="T78" fmla="*/ 160 w 251"/>
                <a:gd name="T79" fmla="*/ 57 h 160"/>
                <a:gd name="T80" fmla="*/ 164 w 251"/>
                <a:gd name="T81" fmla="*/ 40 h 160"/>
                <a:gd name="T82" fmla="*/ 168 w 251"/>
                <a:gd name="T83" fmla="*/ 55 h 160"/>
                <a:gd name="T84" fmla="*/ 172 w 251"/>
                <a:gd name="T85" fmla="*/ 41 h 160"/>
                <a:gd name="T86" fmla="*/ 176 w 251"/>
                <a:gd name="T87" fmla="*/ 38 h 160"/>
                <a:gd name="T88" fmla="*/ 180 w 251"/>
                <a:gd name="T89" fmla="*/ 56 h 160"/>
                <a:gd name="T90" fmla="*/ 184 w 251"/>
                <a:gd name="T91" fmla="*/ 66 h 160"/>
                <a:gd name="T92" fmla="*/ 188 w 251"/>
                <a:gd name="T93" fmla="*/ 44 h 160"/>
                <a:gd name="T94" fmla="*/ 192 w 251"/>
                <a:gd name="T95" fmla="*/ 85 h 160"/>
                <a:gd name="T96" fmla="*/ 196 w 251"/>
                <a:gd name="T97" fmla="*/ 43 h 160"/>
                <a:gd name="T98" fmla="*/ 200 w 251"/>
                <a:gd name="T99" fmla="*/ 57 h 160"/>
                <a:gd name="T100" fmla="*/ 204 w 251"/>
                <a:gd name="T101" fmla="*/ 63 h 160"/>
                <a:gd name="T102" fmla="*/ 208 w 251"/>
                <a:gd name="T103" fmla="*/ 40 h 160"/>
                <a:gd name="T104" fmla="*/ 212 w 251"/>
                <a:gd name="T105" fmla="*/ 58 h 160"/>
                <a:gd name="T106" fmla="*/ 216 w 251"/>
                <a:gd name="T107" fmla="*/ 77 h 160"/>
                <a:gd name="T108" fmla="*/ 220 w 251"/>
                <a:gd name="T109" fmla="*/ 65 h 160"/>
                <a:gd name="T110" fmla="*/ 224 w 251"/>
                <a:gd name="T111" fmla="*/ 66 h 160"/>
                <a:gd name="T112" fmla="*/ 228 w 251"/>
                <a:gd name="T113" fmla="*/ 68 h 160"/>
                <a:gd name="T114" fmla="*/ 232 w 251"/>
                <a:gd name="T115" fmla="*/ 76 h 160"/>
                <a:gd name="T116" fmla="*/ 236 w 251"/>
                <a:gd name="T117" fmla="*/ 62 h 160"/>
                <a:gd name="T118" fmla="*/ 240 w 251"/>
                <a:gd name="T119" fmla="*/ 69 h 160"/>
                <a:gd name="T120" fmla="*/ 244 w 251"/>
                <a:gd name="T121" fmla="*/ 70 h 160"/>
                <a:gd name="T122" fmla="*/ 248 w 251"/>
                <a:gd name="T123" fmla="*/ 6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60">
                  <a:moveTo>
                    <a:pt x="0" y="123"/>
                  </a:moveTo>
                  <a:lnTo>
                    <a:pt x="0" y="66"/>
                  </a:lnTo>
                  <a:lnTo>
                    <a:pt x="1" y="123"/>
                  </a:lnTo>
                  <a:lnTo>
                    <a:pt x="1" y="47"/>
                  </a:lnTo>
                  <a:lnTo>
                    <a:pt x="2" y="114"/>
                  </a:lnTo>
                  <a:lnTo>
                    <a:pt x="2" y="75"/>
                  </a:lnTo>
                  <a:lnTo>
                    <a:pt x="3" y="124"/>
                  </a:lnTo>
                  <a:lnTo>
                    <a:pt x="3" y="52"/>
                  </a:lnTo>
                  <a:lnTo>
                    <a:pt x="4" y="130"/>
                  </a:lnTo>
                  <a:lnTo>
                    <a:pt x="4" y="63"/>
                  </a:lnTo>
                  <a:lnTo>
                    <a:pt x="5" y="119"/>
                  </a:lnTo>
                  <a:lnTo>
                    <a:pt x="5" y="68"/>
                  </a:lnTo>
                  <a:lnTo>
                    <a:pt x="6" y="105"/>
                  </a:lnTo>
                  <a:lnTo>
                    <a:pt x="6" y="42"/>
                  </a:lnTo>
                  <a:lnTo>
                    <a:pt x="7" y="134"/>
                  </a:lnTo>
                  <a:lnTo>
                    <a:pt x="7" y="42"/>
                  </a:lnTo>
                  <a:lnTo>
                    <a:pt x="8" y="134"/>
                  </a:lnTo>
                  <a:lnTo>
                    <a:pt x="8" y="63"/>
                  </a:lnTo>
                  <a:lnTo>
                    <a:pt x="9" y="111"/>
                  </a:lnTo>
                  <a:lnTo>
                    <a:pt x="9" y="63"/>
                  </a:lnTo>
                  <a:lnTo>
                    <a:pt x="10" y="135"/>
                  </a:lnTo>
                  <a:lnTo>
                    <a:pt x="10" y="104"/>
                  </a:lnTo>
                  <a:lnTo>
                    <a:pt x="11" y="128"/>
                  </a:lnTo>
                  <a:lnTo>
                    <a:pt x="11" y="85"/>
                  </a:lnTo>
                  <a:lnTo>
                    <a:pt x="12" y="98"/>
                  </a:lnTo>
                  <a:lnTo>
                    <a:pt x="12" y="72"/>
                  </a:lnTo>
                  <a:lnTo>
                    <a:pt x="13" y="118"/>
                  </a:lnTo>
                  <a:lnTo>
                    <a:pt x="13" y="84"/>
                  </a:lnTo>
                  <a:lnTo>
                    <a:pt x="14" y="104"/>
                  </a:lnTo>
                  <a:lnTo>
                    <a:pt x="14" y="73"/>
                  </a:lnTo>
                  <a:lnTo>
                    <a:pt x="15" y="94"/>
                  </a:lnTo>
                  <a:lnTo>
                    <a:pt x="15" y="68"/>
                  </a:lnTo>
                  <a:lnTo>
                    <a:pt x="16" y="119"/>
                  </a:lnTo>
                  <a:lnTo>
                    <a:pt x="16" y="46"/>
                  </a:lnTo>
                  <a:lnTo>
                    <a:pt x="17" y="92"/>
                  </a:lnTo>
                  <a:lnTo>
                    <a:pt x="17" y="46"/>
                  </a:lnTo>
                  <a:lnTo>
                    <a:pt x="18" y="113"/>
                  </a:lnTo>
                  <a:lnTo>
                    <a:pt x="18" y="58"/>
                  </a:lnTo>
                  <a:lnTo>
                    <a:pt x="19" y="130"/>
                  </a:lnTo>
                  <a:lnTo>
                    <a:pt x="19" y="55"/>
                  </a:lnTo>
                  <a:lnTo>
                    <a:pt x="20" y="130"/>
                  </a:lnTo>
                  <a:lnTo>
                    <a:pt x="20" y="67"/>
                  </a:lnTo>
                  <a:lnTo>
                    <a:pt x="21" y="126"/>
                  </a:lnTo>
                  <a:lnTo>
                    <a:pt x="21" y="57"/>
                  </a:lnTo>
                  <a:lnTo>
                    <a:pt x="22" y="110"/>
                  </a:lnTo>
                  <a:lnTo>
                    <a:pt x="22" y="57"/>
                  </a:lnTo>
                  <a:lnTo>
                    <a:pt x="23" y="107"/>
                  </a:lnTo>
                  <a:lnTo>
                    <a:pt x="23" y="49"/>
                  </a:lnTo>
                  <a:lnTo>
                    <a:pt x="24" y="101"/>
                  </a:lnTo>
                  <a:lnTo>
                    <a:pt x="24" y="49"/>
                  </a:lnTo>
                  <a:lnTo>
                    <a:pt x="25" y="117"/>
                  </a:lnTo>
                  <a:lnTo>
                    <a:pt x="25" y="39"/>
                  </a:lnTo>
                  <a:lnTo>
                    <a:pt x="26" y="118"/>
                  </a:lnTo>
                  <a:lnTo>
                    <a:pt x="26" y="39"/>
                  </a:lnTo>
                  <a:lnTo>
                    <a:pt x="27" y="136"/>
                  </a:lnTo>
                  <a:lnTo>
                    <a:pt x="27" y="81"/>
                  </a:lnTo>
                  <a:lnTo>
                    <a:pt x="28" y="136"/>
                  </a:lnTo>
                  <a:lnTo>
                    <a:pt x="28" y="72"/>
                  </a:lnTo>
                  <a:lnTo>
                    <a:pt x="29" y="111"/>
                  </a:lnTo>
                  <a:lnTo>
                    <a:pt x="29" y="71"/>
                  </a:lnTo>
                  <a:lnTo>
                    <a:pt x="30" y="114"/>
                  </a:lnTo>
                  <a:lnTo>
                    <a:pt x="30" y="68"/>
                  </a:lnTo>
                  <a:lnTo>
                    <a:pt x="31" y="125"/>
                  </a:lnTo>
                  <a:lnTo>
                    <a:pt x="31" y="67"/>
                  </a:lnTo>
                  <a:lnTo>
                    <a:pt x="32" y="106"/>
                  </a:lnTo>
                  <a:lnTo>
                    <a:pt x="32" y="69"/>
                  </a:lnTo>
                  <a:lnTo>
                    <a:pt x="33" y="127"/>
                  </a:lnTo>
                  <a:lnTo>
                    <a:pt x="33" y="65"/>
                  </a:lnTo>
                  <a:lnTo>
                    <a:pt x="34" y="127"/>
                  </a:lnTo>
                  <a:lnTo>
                    <a:pt x="34" y="73"/>
                  </a:lnTo>
                  <a:lnTo>
                    <a:pt x="35" y="132"/>
                  </a:lnTo>
                  <a:lnTo>
                    <a:pt x="35" y="73"/>
                  </a:lnTo>
                  <a:lnTo>
                    <a:pt x="36" y="132"/>
                  </a:lnTo>
                  <a:lnTo>
                    <a:pt x="36" y="52"/>
                  </a:lnTo>
                  <a:lnTo>
                    <a:pt x="37" y="110"/>
                  </a:lnTo>
                  <a:lnTo>
                    <a:pt x="37" y="52"/>
                  </a:lnTo>
                  <a:lnTo>
                    <a:pt x="38" y="118"/>
                  </a:lnTo>
                  <a:lnTo>
                    <a:pt x="38" y="62"/>
                  </a:lnTo>
                  <a:lnTo>
                    <a:pt x="39" y="118"/>
                  </a:lnTo>
                  <a:lnTo>
                    <a:pt x="39" y="67"/>
                  </a:lnTo>
                  <a:lnTo>
                    <a:pt x="40" y="102"/>
                  </a:lnTo>
                  <a:lnTo>
                    <a:pt x="40" y="67"/>
                  </a:lnTo>
                  <a:lnTo>
                    <a:pt x="41" y="132"/>
                  </a:lnTo>
                  <a:lnTo>
                    <a:pt x="41" y="76"/>
                  </a:lnTo>
                  <a:lnTo>
                    <a:pt x="42" y="120"/>
                  </a:lnTo>
                  <a:lnTo>
                    <a:pt x="42" y="81"/>
                  </a:lnTo>
                  <a:lnTo>
                    <a:pt x="43" y="120"/>
                  </a:lnTo>
                  <a:lnTo>
                    <a:pt x="43" y="77"/>
                  </a:lnTo>
                  <a:lnTo>
                    <a:pt x="44" y="138"/>
                  </a:lnTo>
                  <a:lnTo>
                    <a:pt x="44" y="72"/>
                  </a:lnTo>
                  <a:lnTo>
                    <a:pt x="45" y="138"/>
                  </a:lnTo>
                  <a:lnTo>
                    <a:pt x="45" y="86"/>
                  </a:lnTo>
                  <a:lnTo>
                    <a:pt x="46" y="125"/>
                  </a:lnTo>
                  <a:lnTo>
                    <a:pt x="46" y="56"/>
                  </a:lnTo>
                  <a:lnTo>
                    <a:pt x="47" y="123"/>
                  </a:lnTo>
                  <a:lnTo>
                    <a:pt x="47" y="71"/>
                  </a:lnTo>
                  <a:lnTo>
                    <a:pt x="48" y="123"/>
                  </a:lnTo>
                  <a:lnTo>
                    <a:pt x="48" y="38"/>
                  </a:lnTo>
                  <a:lnTo>
                    <a:pt x="49" y="103"/>
                  </a:lnTo>
                  <a:lnTo>
                    <a:pt x="49" y="38"/>
                  </a:lnTo>
                  <a:lnTo>
                    <a:pt x="50" y="118"/>
                  </a:lnTo>
                  <a:lnTo>
                    <a:pt x="50" y="47"/>
                  </a:lnTo>
                  <a:lnTo>
                    <a:pt x="51" y="120"/>
                  </a:lnTo>
                  <a:lnTo>
                    <a:pt x="51" y="68"/>
                  </a:lnTo>
                  <a:lnTo>
                    <a:pt x="52" y="92"/>
                  </a:lnTo>
                  <a:lnTo>
                    <a:pt x="52" y="56"/>
                  </a:lnTo>
                  <a:lnTo>
                    <a:pt x="53" y="116"/>
                  </a:lnTo>
                  <a:lnTo>
                    <a:pt x="53" y="56"/>
                  </a:lnTo>
                  <a:lnTo>
                    <a:pt x="54" y="127"/>
                  </a:lnTo>
                  <a:lnTo>
                    <a:pt x="54" y="68"/>
                  </a:lnTo>
                  <a:lnTo>
                    <a:pt x="55" y="127"/>
                  </a:lnTo>
                  <a:lnTo>
                    <a:pt x="55" y="60"/>
                  </a:lnTo>
                  <a:lnTo>
                    <a:pt x="56" y="89"/>
                  </a:lnTo>
                  <a:lnTo>
                    <a:pt x="56" y="74"/>
                  </a:lnTo>
                  <a:lnTo>
                    <a:pt x="57" y="104"/>
                  </a:lnTo>
                  <a:lnTo>
                    <a:pt x="57" y="62"/>
                  </a:lnTo>
                  <a:lnTo>
                    <a:pt x="58" y="104"/>
                  </a:lnTo>
                  <a:lnTo>
                    <a:pt x="58" y="59"/>
                  </a:lnTo>
                  <a:lnTo>
                    <a:pt x="59" y="100"/>
                  </a:lnTo>
                  <a:lnTo>
                    <a:pt x="59" y="76"/>
                  </a:lnTo>
                  <a:lnTo>
                    <a:pt x="60" y="105"/>
                  </a:lnTo>
                  <a:lnTo>
                    <a:pt x="60" y="74"/>
                  </a:lnTo>
                  <a:lnTo>
                    <a:pt x="61" y="96"/>
                  </a:lnTo>
                  <a:lnTo>
                    <a:pt x="61" y="30"/>
                  </a:lnTo>
                  <a:lnTo>
                    <a:pt x="62" y="100"/>
                  </a:lnTo>
                  <a:lnTo>
                    <a:pt x="62" y="56"/>
                  </a:lnTo>
                  <a:lnTo>
                    <a:pt x="63" y="104"/>
                  </a:lnTo>
                  <a:lnTo>
                    <a:pt x="63" y="56"/>
                  </a:lnTo>
                  <a:lnTo>
                    <a:pt x="64" y="85"/>
                  </a:lnTo>
                  <a:lnTo>
                    <a:pt x="64" y="66"/>
                  </a:lnTo>
                  <a:lnTo>
                    <a:pt x="65" y="86"/>
                  </a:lnTo>
                  <a:lnTo>
                    <a:pt x="65" y="38"/>
                  </a:lnTo>
                  <a:lnTo>
                    <a:pt x="66" y="88"/>
                  </a:lnTo>
                  <a:lnTo>
                    <a:pt x="66" y="38"/>
                  </a:lnTo>
                  <a:lnTo>
                    <a:pt x="67" y="101"/>
                  </a:lnTo>
                  <a:lnTo>
                    <a:pt x="67" y="71"/>
                  </a:lnTo>
                  <a:lnTo>
                    <a:pt x="68" y="101"/>
                  </a:lnTo>
                  <a:lnTo>
                    <a:pt x="68" y="72"/>
                  </a:lnTo>
                  <a:lnTo>
                    <a:pt x="69" y="95"/>
                  </a:lnTo>
                  <a:lnTo>
                    <a:pt x="69" y="55"/>
                  </a:lnTo>
                  <a:lnTo>
                    <a:pt x="70" y="107"/>
                  </a:lnTo>
                  <a:lnTo>
                    <a:pt x="70" y="36"/>
                  </a:lnTo>
                  <a:lnTo>
                    <a:pt x="71" y="73"/>
                  </a:lnTo>
                  <a:lnTo>
                    <a:pt x="71" y="36"/>
                  </a:lnTo>
                  <a:lnTo>
                    <a:pt x="72" y="83"/>
                  </a:lnTo>
                  <a:lnTo>
                    <a:pt x="72" y="40"/>
                  </a:lnTo>
                  <a:lnTo>
                    <a:pt x="73" y="86"/>
                  </a:lnTo>
                  <a:lnTo>
                    <a:pt x="73" y="40"/>
                  </a:lnTo>
                  <a:lnTo>
                    <a:pt x="74" y="86"/>
                  </a:lnTo>
                  <a:lnTo>
                    <a:pt x="74" y="36"/>
                  </a:lnTo>
                  <a:lnTo>
                    <a:pt x="75" y="78"/>
                  </a:lnTo>
                  <a:lnTo>
                    <a:pt x="75" y="36"/>
                  </a:lnTo>
                  <a:lnTo>
                    <a:pt x="76" y="103"/>
                  </a:lnTo>
                  <a:lnTo>
                    <a:pt x="76" y="55"/>
                  </a:lnTo>
                  <a:lnTo>
                    <a:pt x="77" y="103"/>
                  </a:lnTo>
                  <a:lnTo>
                    <a:pt x="77" y="50"/>
                  </a:lnTo>
                  <a:lnTo>
                    <a:pt x="78" y="87"/>
                  </a:lnTo>
                  <a:lnTo>
                    <a:pt x="78" y="31"/>
                  </a:lnTo>
                  <a:lnTo>
                    <a:pt x="79" y="76"/>
                  </a:lnTo>
                  <a:lnTo>
                    <a:pt x="79" y="31"/>
                  </a:lnTo>
                  <a:lnTo>
                    <a:pt x="80" y="88"/>
                  </a:lnTo>
                  <a:lnTo>
                    <a:pt x="80" y="55"/>
                  </a:lnTo>
                  <a:lnTo>
                    <a:pt x="81" y="92"/>
                  </a:lnTo>
                  <a:lnTo>
                    <a:pt x="81" y="42"/>
                  </a:lnTo>
                  <a:lnTo>
                    <a:pt x="82" y="88"/>
                  </a:lnTo>
                  <a:lnTo>
                    <a:pt x="82" y="42"/>
                  </a:lnTo>
                  <a:lnTo>
                    <a:pt x="83" y="94"/>
                  </a:lnTo>
                  <a:lnTo>
                    <a:pt x="83" y="44"/>
                  </a:lnTo>
                  <a:lnTo>
                    <a:pt x="84" y="107"/>
                  </a:lnTo>
                  <a:lnTo>
                    <a:pt x="84" y="70"/>
                  </a:lnTo>
                  <a:lnTo>
                    <a:pt x="85" y="106"/>
                  </a:lnTo>
                  <a:lnTo>
                    <a:pt x="85" y="22"/>
                  </a:lnTo>
                  <a:lnTo>
                    <a:pt x="86" y="94"/>
                  </a:lnTo>
                  <a:lnTo>
                    <a:pt x="86" y="22"/>
                  </a:lnTo>
                  <a:lnTo>
                    <a:pt x="87" y="87"/>
                  </a:lnTo>
                  <a:lnTo>
                    <a:pt x="87" y="30"/>
                  </a:lnTo>
                  <a:lnTo>
                    <a:pt x="88" y="99"/>
                  </a:lnTo>
                  <a:lnTo>
                    <a:pt x="88" y="35"/>
                  </a:lnTo>
                  <a:lnTo>
                    <a:pt x="89" y="100"/>
                  </a:lnTo>
                  <a:lnTo>
                    <a:pt x="89" y="61"/>
                  </a:lnTo>
                  <a:lnTo>
                    <a:pt x="90" y="95"/>
                  </a:lnTo>
                  <a:lnTo>
                    <a:pt x="90" y="37"/>
                  </a:lnTo>
                  <a:lnTo>
                    <a:pt x="91" y="80"/>
                  </a:lnTo>
                  <a:lnTo>
                    <a:pt x="91" y="34"/>
                  </a:lnTo>
                  <a:lnTo>
                    <a:pt x="92" y="115"/>
                  </a:lnTo>
                  <a:lnTo>
                    <a:pt x="92" y="40"/>
                  </a:lnTo>
                  <a:lnTo>
                    <a:pt x="93" y="115"/>
                  </a:lnTo>
                  <a:lnTo>
                    <a:pt x="93" y="70"/>
                  </a:lnTo>
                  <a:lnTo>
                    <a:pt x="94" y="123"/>
                  </a:lnTo>
                  <a:lnTo>
                    <a:pt x="94" y="51"/>
                  </a:lnTo>
                  <a:lnTo>
                    <a:pt x="95" y="123"/>
                  </a:lnTo>
                  <a:lnTo>
                    <a:pt x="95" y="50"/>
                  </a:lnTo>
                  <a:lnTo>
                    <a:pt x="96" y="94"/>
                  </a:lnTo>
                  <a:lnTo>
                    <a:pt x="96" y="62"/>
                  </a:lnTo>
                  <a:lnTo>
                    <a:pt x="97" y="97"/>
                  </a:lnTo>
                  <a:lnTo>
                    <a:pt x="97" y="32"/>
                  </a:lnTo>
                  <a:lnTo>
                    <a:pt x="98" y="92"/>
                  </a:lnTo>
                  <a:lnTo>
                    <a:pt x="98" y="43"/>
                  </a:lnTo>
                  <a:lnTo>
                    <a:pt x="99" y="101"/>
                  </a:lnTo>
                  <a:lnTo>
                    <a:pt x="99" y="45"/>
                  </a:lnTo>
                  <a:lnTo>
                    <a:pt x="100" y="101"/>
                  </a:lnTo>
                  <a:lnTo>
                    <a:pt x="100" y="33"/>
                  </a:lnTo>
                  <a:lnTo>
                    <a:pt x="101" y="101"/>
                  </a:lnTo>
                  <a:lnTo>
                    <a:pt x="101" y="19"/>
                  </a:lnTo>
                  <a:lnTo>
                    <a:pt x="102" y="83"/>
                  </a:lnTo>
                  <a:lnTo>
                    <a:pt x="102" y="50"/>
                  </a:lnTo>
                  <a:lnTo>
                    <a:pt x="103" y="80"/>
                  </a:lnTo>
                  <a:lnTo>
                    <a:pt x="103" y="40"/>
                  </a:lnTo>
                  <a:lnTo>
                    <a:pt x="104" y="68"/>
                  </a:lnTo>
                  <a:lnTo>
                    <a:pt x="104" y="33"/>
                  </a:lnTo>
                  <a:lnTo>
                    <a:pt x="105" y="82"/>
                  </a:lnTo>
                  <a:lnTo>
                    <a:pt x="105" y="33"/>
                  </a:lnTo>
                  <a:lnTo>
                    <a:pt x="106" y="78"/>
                  </a:lnTo>
                  <a:lnTo>
                    <a:pt x="106" y="34"/>
                  </a:lnTo>
                  <a:lnTo>
                    <a:pt x="107" y="103"/>
                  </a:lnTo>
                  <a:lnTo>
                    <a:pt x="107" y="49"/>
                  </a:lnTo>
                  <a:lnTo>
                    <a:pt x="108" y="103"/>
                  </a:lnTo>
                  <a:lnTo>
                    <a:pt x="108" y="45"/>
                  </a:lnTo>
                  <a:lnTo>
                    <a:pt x="109" y="96"/>
                  </a:lnTo>
                  <a:lnTo>
                    <a:pt x="109" y="51"/>
                  </a:lnTo>
                  <a:lnTo>
                    <a:pt x="110" y="105"/>
                  </a:lnTo>
                  <a:lnTo>
                    <a:pt x="110" y="55"/>
                  </a:lnTo>
                  <a:lnTo>
                    <a:pt x="111" y="94"/>
                  </a:lnTo>
                  <a:lnTo>
                    <a:pt x="111" y="41"/>
                  </a:lnTo>
                  <a:lnTo>
                    <a:pt x="112" y="89"/>
                  </a:lnTo>
                  <a:lnTo>
                    <a:pt x="112" y="20"/>
                  </a:lnTo>
                  <a:lnTo>
                    <a:pt x="113" y="96"/>
                  </a:lnTo>
                  <a:lnTo>
                    <a:pt x="113" y="44"/>
                  </a:lnTo>
                  <a:lnTo>
                    <a:pt x="114" y="125"/>
                  </a:lnTo>
                  <a:lnTo>
                    <a:pt x="114" y="49"/>
                  </a:lnTo>
                  <a:lnTo>
                    <a:pt x="115" y="99"/>
                  </a:lnTo>
                  <a:lnTo>
                    <a:pt x="115" y="65"/>
                  </a:lnTo>
                  <a:lnTo>
                    <a:pt x="116" y="97"/>
                  </a:lnTo>
                  <a:lnTo>
                    <a:pt x="116" y="44"/>
                  </a:lnTo>
                  <a:lnTo>
                    <a:pt x="117" y="59"/>
                  </a:lnTo>
                  <a:lnTo>
                    <a:pt x="117" y="40"/>
                  </a:lnTo>
                  <a:lnTo>
                    <a:pt x="118" y="83"/>
                  </a:lnTo>
                  <a:lnTo>
                    <a:pt x="118" y="42"/>
                  </a:lnTo>
                  <a:lnTo>
                    <a:pt x="119" y="83"/>
                  </a:lnTo>
                  <a:lnTo>
                    <a:pt x="119" y="33"/>
                  </a:lnTo>
                  <a:lnTo>
                    <a:pt x="120" y="107"/>
                  </a:lnTo>
                  <a:lnTo>
                    <a:pt x="120" y="49"/>
                  </a:lnTo>
                  <a:lnTo>
                    <a:pt x="121" y="107"/>
                  </a:lnTo>
                  <a:lnTo>
                    <a:pt x="121" y="15"/>
                  </a:lnTo>
                  <a:lnTo>
                    <a:pt x="122" y="101"/>
                  </a:lnTo>
                  <a:lnTo>
                    <a:pt x="122" y="15"/>
                  </a:lnTo>
                  <a:lnTo>
                    <a:pt x="123" y="101"/>
                  </a:lnTo>
                  <a:lnTo>
                    <a:pt x="123" y="43"/>
                  </a:lnTo>
                  <a:lnTo>
                    <a:pt x="124" y="101"/>
                  </a:lnTo>
                  <a:lnTo>
                    <a:pt x="124" y="15"/>
                  </a:lnTo>
                  <a:lnTo>
                    <a:pt x="125" y="113"/>
                  </a:lnTo>
                  <a:lnTo>
                    <a:pt x="125" y="29"/>
                  </a:lnTo>
                  <a:lnTo>
                    <a:pt x="126" y="133"/>
                  </a:lnTo>
                  <a:lnTo>
                    <a:pt x="126" y="79"/>
                  </a:lnTo>
                  <a:lnTo>
                    <a:pt x="127" y="133"/>
                  </a:lnTo>
                  <a:lnTo>
                    <a:pt x="127" y="12"/>
                  </a:lnTo>
                  <a:lnTo>
                    <a:pt x="128" y="96"/>
                  </a:lnTo>
                  <a:lnTo>
                    <a:pt x="128" y="12"/>
                  </a:lnTo>
                  <a:lnTo>
                    <a:pt x="129" y="96"/>
                  </a:lnTo>
                  <a:lnTo>
                    <a:pt x="129" y="49"/>
                  </a:lnTo>
                  <a:lnTo>
                    <a:pt x="130" y="104"/>
                  </a:lnTo>
                  <a:lnTo>
                    <a:pt x="130" y="49"/>
                  </a:lnTo>
                  <a:lnTo>
                    <a:pt x="131" y="117"/>
                  </a:lnTo>
                  <a:lnTo>
                    <a:pt x="131" y="36"/>
                  </a:lnTo>
                  <a:lnTo>
                    <a:pt x="132" y="101"/>
                  </a:lnTo>
                  <a:lnTo>
                    <a:pt x="132" y="36"/>
                  </a:lnTo>
                  <a:lnTo>
                    <a:pt x="133" y="110"/>
                  </a:lnTo>
                  <a:lnTo>
                    <a:pt x="133" y="43"/>
                  </a:lnTo>
                  <a:lnTo>
                    <a:pt x="134" y="105"/>
                  </a:lnTo>
                  <a:lnTo>
                    <a:pt x="134" y="43"/>
                  </a:lnTo>
                  <a:lnTo>
                    <a:pt x="136" y="93"/>
                  </a:lnTo>
                  <a:lnTo>
                    <a:pt x="136" y="57"/>
                  </a:lnTo>
                  <a:lnTo>
                    <a:pt x="137" y="98"/>
                  </a:lnTo>
                  <a:lnTo>
                    <a:pt x="137" y="57"/>
                  </a:lnTo>
                  <a:lnTo>
                    <a:pt x="138" y="105"/>
                  </a:lnTo>
                  <a:lnTo>
                    <a:pt x="138" y="40"/>
                  </a:lnTo>
                  <a:lnTo>
                    <a:pt x="139" y="106"/>
                  </a:lnTo>
                  <a:lnTo>
                    <a:pt x="139" y="18"/>
                  </a:lnTo>
                  <a:lnTo>
                    <a:pt x="140" y="92"/>
                  </a:lnTo>
                  <a:lnTo>
                    <a:pt x="140" y="19"/>
                  </a:lnTo>
                  <a:lnTo>
                    <a:pt x="141" y="107"/>
                  </a:lnTo>
                  <a:lnTo>
                    <a:pt x="141" y="69"/>
                  </a:lnTo>
                  <a:lnTo>
                    <a:pt x="142" y="107"/>
                  </a:lnTo>
                  <a:lnTo>
                    <a:pt x="142" y="47"/>
                  </a:lnTo>
                  <a:lnTo>
                    <a:pt x="143" y="81"/>
                  </a:lnTo>
                  <a:lnTo>
                    <a:pt x="143" y="46"/>
                  </a:lnTo>
                  <a:lnTo>
                    <a:pt x="144" y="114"/>
                  </a:lnTo>
                  <a:lnTo>
                    <a:pt x="144" y="43"/>
                  </a:lnTo>
                  <a:lnTo>
                    <a:pt x="145" y="114"/>
                  </a:lnTo>
                  <a:lnTo>
                    <a:pt x="145" y="38"/>
                  </a:lnTo>
                  <a:lnTo>
                    <a:pt x="146" y="105"/>
                  </a:lnTo>
                  <a:lnTo>
                    <a:pt x="146" y="30"/>
                  </a:lnTo>
                  <a:lnTo>
                    <a:pt x="147" y="95"/>
                  </a:lnTo>
                  <a:lnTo>
                    <a:pt x="147" y="30"/>
                  </a:lnTo>
                  <a:lnTo>
                    <a:pt x="148" y="68"/>
                  </a:lnTo>
                  <a:lnTo>
                    <a:pt x="148" y="0"/>
                  </a:lnTo>
                  <a:lnTo>
                    <a:pt x="149" y="95"/>
                  </a:lnTo>
                  <a:lnTo>
                    <a:pt x="149" y="0"/>
                  </a:lnTo>
                  <a:lnTo>
                    <a:pt x="150" y="94"/>
                  </a:lnTo>
                  <a:lnTo>
                    <a:pt x="150" y="30"/>
                  </a:lnTo>
                  <a:lnTo>
                    <a:pt x="151" y="106"/>
                  </a:lnTo>
                  <a:lnTo>
                    <a:pt x="151" y="54"/>
                  </a:lnTo>
                  <a:lnTo>
                    <a:pt x="152" y="87"/>
                  </a:lnTo>
                  <a:lnTo>
                    <a:pt x="152" y="36"/>
                  </a:lnTo>
                  <a:lnTo>
                    <a:pt x="153" y="116"/>
                  </a:lnTo>
                  <a:lnTo>
                    <a:pt x="153" y="45"/>
                  </a:lnTo>
                  <a:lnTo>
                    <a:pt x="154" y="116"/>
                  </a:lnTo>
                  <a:lnTo>
                    <a:pt x="154" y="45"/>
                  </a:lnTo>
                  <a:lnTo>
                    <a:pt x="155" y="107"/>
                  </a:lnTo>
                  <a:lnTo>
                    <a:pt x="155" y="40"/>
                  </a:lnTo>
                  <a:lnTo>
                    <a:pt x="156" y="105"/>
                  </a:lnTo>
                  <a:lnTo>
                    <a:pt x="156" y="40"/>
                  </a:lnTo>
                  <a:lnTo>
                    <a:pt x="157" y="106"/>
                  </a:lnTo>
                  <a:lnTo>
                    <a:pt x="157" y="60"/>
                  </a:lnTo>
                  <a:lnTo>
                    <a:pt x="158" y="121"/>
                  </a:lnTo>
                  <a:lnTo>
                    <a:pt x="158" y="65"/>
                  </a:lnTo>
                  <a:lnTo>
                    <a:pt x="159" y="121"/>
                  </a:lnTo>
                  <a:lnTo>
                    <a:pt x="159" y="51"/>
                  </a:lnTo>
                  <a:lnTo>
                    <a:pt x="160" y="107"/>
                  </a:lnTo>
                  <a:lnTo>
                    <a:pt x="160" y="57"/>
                  </a:lnTo>
                  <a:lnTo>
                    <a:pt x="161" y="105"/>
                  </a:lnTo>
                  <a:lnTo>
                    <a:pt x="161" y="53"/>
                  </a:lnTo>
                  <a:lnTo>
                    <a:pt x="162" y="120"/>
                  </a:lnTo>
                  <a:lnTo>
                    <a:pt x="162" y="54"/>
                  </a:lnTo>
                  <a:lnTo>
                    <a:pt x="163" y="110"/>
                  </a:lnTo>
                  <a:lnTo>
                    <a:pt x="163" y="45"/>
                  </a:lnTo>
                  <a:lnTo>
                    <a:pt x="164" y="73"/>
                  </a:lnTo>
                  <a:lnTo>
                    <a:pt x="164" y="40"/>
                  </a:lnTo>
                  <a:lnTo>
                    <a:pt x="165" y="108"/>
                  </a:lnTo>
                  <a:lnTo>
                    <a:pt x="165" y="40"/>
                  </a:lnTo>
                  <a:lnTo>
                    <a:pt x="166" y="98"/>
                  </a:lnTo>
                  <a:lnTo>
                    <a:pt x="166" y="58"/>
                  </a:lnTo>
                  <a:lnTo>
                    <a:pt x="167" y="120"/>
                  </a:lnTo>
                  <a:lnTo>
                    <a:pt x="167" y="55"/>
                  </a:lnTo>
                  <a:lnTo>
                    <a:pt x="168" y="110"/>
                  </a:lnTo>
                  <a:lnTo>
                    <a:pt x="168" y="55"/>
                  </a:lnTo>
                  <a:lnTo>
                    <a:pt x="169" y="107"/>
                  </a:lnTo>
                  <a:lnTo>
                    <a:pt x="169" y="74"/>
                  </a:lnTo>
                  <a:lnTo>
                    <a:pt x="170" y="118"/>
                  </a:lnTo>
                  <a:lnTo>
                    <a:pt x="170" y="63"/>
                  </a:lnTo>
                  <a:lnTo>
                    <a:pt x="171" y="128"/>
                  </a:lnTo>
                  <a:lnTo>
                    <a:pt x="171" y="62"/>
                  </a:lnTo>
                  <a:lnTo>
                    <a:pt x="172" y="128"/>
                  </a:lnTo>
                  <a:lnTo>
                    <a:pt x="172" y="41"/>
                  </a:lnTo>
                  <a:lnTo>
                    <a:pt x="173" y="120"/>
                  </a:lnTo>
                  <a:lnTo>
                    <a:pt x="173" y="57"/>
                  </a:lnTo>
                  <a:lnTo>
                    <a:pt x="174" y="102"/>
                  </a:lnTo>
                  <a:lnTo>
                    <a:pt x="174" y="44"/>
                  </a:lnTo>
                  <a:lnTo>
                    <a:pt x="175" y="96"/>
                  </a:lnTo>
                  <a:lnTo>
                    <a:pt x="175" y="58"/>
                  </a:lnTo>
                  <a:lnTo>
                    <a:pt x="176" y="96"/>
                  </a:lnTo>
                  <a:lnTo>
                    <a:pt x="176" y="38"/>
                  </a:lnTo>
                  <a:lnTo>
                    <a:pt x="177" y="93"/>
                  </a:lnTo>
                  <a:lnTo>
                    <a:pt x="177" y="38"/>
                  </a:lnTo>
                  <a:lnTo>
                    <a:pt x="178" y="114"/>
                  </a:lnTo>
                  <a:lnTo>
                    <a:pt x="178" y="48"/>
                  </a:lnTo>
                  <a:lnTo>
                    <a:pt x="179" y="130"/>
                  </a:lnTo>
                  <a:lnTo>
                    <a:pt x="179" y="44"/>
                  </a:lnTo>
                  <a:lnTo>
                    <a:pt x="180" y="117"/>
                  </a:lnTo>
                  <a:lnTo>
                    <a:pt x="180" y="56"/>
                  </a:lnTo>
                  <a:lnTo>
                    <a:pt x="181" y="117"/>
                  </a:lnTo>
                  <a:lnTo>
                    <a:pt x="181" y="43"/>
                  </a:lnTo>
                  <a:lnTo>
                    <a:pt x="182" y="84"/>
                  </a:lnTo>
                  <a:lnTo>
                    <a:pt x="182" y="43"/>
                  </a:lnTo>
                  <a:lnTo>
                    <a:pt x="183" y="98"/>
                  </a:lnTo>
                  <a:lnTo>
                    <a:pt x="183" y="53"/>
                  </a:lnTo>
                  <a:lnTo>
                    <a:pt x="184" y="95"/>
                  </a:lnTo>
                  <a:lnTo>
                    <a:pt x="184" y="66"/>
                  </a:lnTo>
                  <a:lnTo>
                    <a:pt x="185" y="95"/>
                  </a:lnTo>
                  <a:lnTo>
                    <a:pt x="185" y="65"/>
                  </a:lnTo>
                  <a:lnTo>
                    <a:pt x="186" y="103"/>
                  </a:lnTo>
                  <a:lnTo>
                    <a:pt x="186" y="70"/>
                  </a:lnTo>
                  <a:lnTo>
                    <a:pt x="187" y="97"/>
                  </a:lnTo>
                  <a:lnTo>
                    <a:pt x="187" y="40"/>
                  </a:lnTo>
                  <a:lnTo>
                    <a:pt x="188" y="97"/>
                  </a:lnTo>
                  <a:lnTo>
                    <a:pt x="188" y="44"/>
                  </a:lnTo>
                  <a:lnTo>
                    <a:pt x="189" y="113"/>
                  </a:lnTo>
                  <a:lnTo>
                    <a:pt x="189" y="54"/>
                  </a:lnTo>
                  <a:lnTo>
                    <a:pt x="190" y="131"/>
                  </a:lnTo>
                  <a:lnTo>
                    <a:pt x="190" y="76"/>
                  </a:lnTo>
                  <a:lnTo>
                    <a:pt x="191" y="128"/>
                  </a:lnTo>
                  <a:lnTo>
                    <a:pt x="191" y="77"/>
                  </a:lnTo>
                  <a:lnTo>
                    <a:pt x="192" y="120"/>
                  </a:lnTo>
                  <a:lnTo>
                    <a:pt x="192" y="85"/>
                  </a:lnTo>
                  <a:lnTo>
                    <a:pt x="193" y="96"/>
                  </a:lnTo>
                  <a:lnTo>
                    <a:pt x="193" y="63"/>
                  </a:lnTo>
                  <a:lnTo>
                    <a:pt x="194" y="94"/>
                  </a:lnTo>
                  <a:lnTo>
                    <a:pt x="194" y="46"/>
                  </a:lnTo>
                  <a:lnTo>
                    <a:pt x="195" y="105"/>
                  </a:lnTo>
                  <a:lnTo>
                    <a:pt x="195" y="43"/>
                  </a:lnTo>
                  <a:lnTo>
                    <a:pt x="196" y="100"/>
                  </a:lnTo>
                  <a:lnTo>
                    <a:pt x="196" y="43"/>
                  </a:lnTo>
                  <a:lnTo>
                    <a:pt x="197" y="124"/>
                  </a:lnTo>
                  <a:lnTo>
                    <a:pt x="197" y="51"/>
                  </a:lnTo>
                  <a:lnTo>
                    <a:pt x="198" y="101"/>
                  </a:lnTo>
                  <a:lnTo>
                    <a:pt x="198" y="60"/>
                  </a:lnTo>
                  <a:lnTo>
                    <a:pt x="199" y="114"/>
                  </a:lnTo>
                  <a:lnTo>
                    <a:pt x="199" y="60"/>
                  </a:lnTo>
                  <a:lnTo>
                    <a:pt x="200" y="120"/>
                  </a:lnTo>
                  <a:lnTo>
                    <a:pt x="200" y="57"/>
                  </a:lnTo>
                  <a:lnTo>
                    <a:pt x="201" y="109"/>
                  </a:lnTo>
                  <a:lnTo>
                    <a:pt x="201" y="57"/>
                  </a:lnTo>
                  <a:lnTo>
                    <a:pt x="202" y="109"/>
                  </a:lnTo>
                  <a:lnTo>
                    <a:pt x="202" y="61"/>
                  </a:lnTo>
                  <a:lnTo>
                    <a:pt x="203" y="90"/>
                  </a:lnTo>
                  <a:lnTo>
                    <a:pt x="203" y="77"/>
                  </a:lnTo>
                  <a:lnTo>
                    <a:pt x="204" y="116"/>
                  </a:lnTo>
                  <a:lnTo>
                    <a:pt x="204" y="63"/>
                  </a:lnTo>
                  <a:lnTo>
                    <a:pt x="205" y="116"/>
                  </a:lnTo>
                  <a:lnTo>
                    <a:pt x="205" y="60"/>
                  </a:lnTo>
                  <a:lnTo>
                    <a:pt x="206" y="122"/>
                  </a:lnTo>
                  <a:lnTo>
                    <a:pt x="206" y="71"/>
                  </a:lnTo>
                  <a:lnTo>
                    <a:pt x="207" y="95"/>
                  </a:lnTo>
                  <a:lnTo>
                    <a:pt x="207" y="40"/>
                  </a:lnTo>
                  <a:lnTo>
                    <a:pt x="208" y="101"/>
                  </a:lnTo>
                  <a:lnTo>
                    <a:pt x="208" y="40"/>
                  </a:lnTo>
                  <a:lnTo>
                    <a:pt x="209" y="115"/>
                  </a:lnTo>
                  <a:lnTo>
                    <a:pt x="209" y="59"/>
                  </a:lnTo>
                  <a:lnTo>
                    <a:pt x="210" y="103"/>
                  </a:lnTo>
                  <a:lnTo>
                    <a:pt x="210" y="77"/>
                  </a:lnTo>
                  <a:lnTo>
                    <a:pt x="211" y="100"/>
                  </a:lnTo>
                  <a:lnTo>
                    <a:pt x="211" y="68"/>
                  </a:lnTo>
                  <a:lnTo>
                    <a:pt x="212" y="105"/>
                  </a:lnTo>
                  <a:lnTo>
                    <a:pt x="212" y="58"/>
                  </a:lnTo>
                  <a:lnTo>
                    <a:pt x="213" y="118"/>
                  </a:lnTo>
                  <a:lnTo>
                    <a:pt x="213" y="49"/>
                  </a:lnTo>
                  <a:lnTo>
                    <a:pt x="214" y="94"/>
                  </a:lnTo>
                  <a:lnTo>
                    <a:pt x="214" y="49"/>
                  </a:lnTo>
                  <a:lnTo>
                    <a:pt x="215" y="109"/>
                  </a:lnTo>
                  <a:lnTo>
                    <a:pt x="215" y="71"/>
                  </a:lnTo>
                  <a:lnTo>
                    <a:pt x="216" y="121"/>
                  </a:lnTo>
                  <a:lnTo>
                    <a:pt x="216" y="77"/>
                  </a:lnTo>
                  <a:lnTo>
                    <a:pt x="217" y="121"/>
                  </a:lnTo>
                  <a:lnTo>
                    <a:pt x="217" y="77"/>
                  </a:lnTo>
                  <a:lnTo>
                    <a:pt x="218" y="107"/>
                  </a:lnTo>
                  <a:lnTo>
                    <a:pt x="218" y="65"/>
                  </a:lnTo>
                  <a:lnTo>
                    <a:pt x="219" y="107"/>
                  </a:lnTo>
                  <a:lnTo>
                    <a:pt x="219" y="76"/>
                  </a:lnTo>
                  <a:lnTo>
                    <a:pt x="220" y="134"/>
                  </a:lnTo>
                  <a:lnTo>
                    <a:pt x="220" y="65"/>
                  </a:lnTo>
                  <a:lnTo>
                    <a:pt x="221" y="108"/>
                  </a:lnTo>
                  <a:lnTo>
                    <a:pt x="221" y="65"/>
                  </a:lnTo>
                  <a:lnTo>
                    <a:pt x="222" y="116"/>
                  </a:lnTo>
                  <a:lnTo>
                    <a:pt x="222" y="87"/>
                  </a:lnTo>
                  <a:lnTo>
                    <a:pt x="223" y="136"/>
                  </a:lnTo>
                  <a:lnTo>
                    <a:pt x="223" y="66"/>
                  </a:lnTo>
                  <a:lnTo>
                    <a:pt x="224" y="126"/>
                  </a:lnTo>
                  <a:lnTo>
                    <a:pt x="224" y="66"/>
                  </a:lnTo>
                  <a:lnTo>
                    <a:pt x="225" y="128"/>
                  </a:lnTo>
                  <a:lnTo>
                    <a:pt x="225" y="53"/>
                  </a:lnTo>
                  <a:lnTo>
                    <a:pt x="226" y="129"/>
                  </a:lnTo>
                  <a:lnTo>
                    <a:pt x="226" y="31"/>
                  </a:lnTo>
                  <a:lnTo>
                    <a:pt x="227" y="129"/>
                  </a:lnTo>
                  <a:lnTo>
                    <a:pt x="227" y="39"/>
                  </a:lnTo>
                  <a:lnTo>
                    <a:pt x="228" y="127"/>
                  </a:lnTo>
                  <a:lnTo>
                    <a:pt x="228" y="68"/>
                  </a:lnTo>
                  <a:lnTo>
                    <a:pt x="229" y="116"/>
                  </a:lnTo>
                  <a:lnTo>
                    <a:pt x="229" y="72"/>
                  </a:lnTo>
                  <a:lnTo>
                    <a:pt x="230" y="124"/>
                  </a:lnTo>
                  <a:lnTo>
                    <a:pt x="230" y="71"/>
                  </a:lnTo>
                  <a:lnTo>
                    <a:pt x="231" y="129"/>
                  </a:lnTo>
                  <a:lnTo>
                    <a:pt x="231" y="58"/>
                  </a:lnTo>
                  <a:lnTo>
                    <a:pt x="232" y="129"/>
                  </a:lnTo>
                  <a:lnTo>
                    <a:pt x="232" y="76"/>
                  </a:lnTo>
                  <a:lnTo>
                    <a:pt x="233" y="104"/>
                  </a:lnTo>
                  <a:lnTo>
                    <a:pt x="233" y="83"/>
                  </a:lnTo>
                  <a:lnTo>
                    <a:pt x="234" y="116"/>
                  </a:lnTo>
                  <a:lnTo>
                    <a:pt x="234" y="46"/>
                  </a:lnTo>
                  <a:lnTo>
                    <a:pt x="235" y="104"/>
                  </a:lnTo>
                  <a:lnTo>
                    <a:pt x="235" y="62"/>
                  </a:lnTo>
                  <a:lnTo>
                    <a:pt x="236" y="110"/>
                  </a:lnTo>
                  <a:lnTo>
                    <a:pt x="236" y="62"/>
                  </a:lnTo>
                  <a:lnTo>
                    <a:pt x="237" y="122"/>
                  </a:lnTo>
                  <a:lnTo>
                    <a:pt x="237" y="85"/>
                  </a:lnTo>
                  <a:lnTo>
                    <a:pt x="238" y="122"/>
                  </a:lnTo>
                  <a:lnTo>
                    <a:pt x="238" y="69"/>
                  </a:lnTo>
                  <a:lnTo>
                    <a:pt x="239" y="118"/>
                  </a:lnTo>
                  <a:lnTo>
                    <a:pt x="239" y="74"/>
                  </a:lnTo>
                  <a:lnTo>
                    <a:pt x="240" y="101"/>
                  </a:lnTo>
                  <a:lnTo>
                    <a:pt x="240" y="69"/>
                  </a:lnTo>
                  <a:lnTo>
                    <a:pt x="241" y="123"/>
                  </a:lnTo>
                  <a:lnTo>
                    <a:pt x="241" y="54"/>
                  </a:lnTo>
                  <a:lnTo>
                    <a:pt x="242" y="125"/>
                  </a:lnTo>
                  <a:lnTo>
                    <a:pt x="242" y="42"/>
                  </a:lnTo>
                  <a:lnTo>
                    <a:pt x="243" y="114"/>
                  </a:lnTo>
                  <a:lnTo>
                    <a:pt x="243" y="42"/>
                  </a:lnTo>
                  <a:lnTo>
                    <a:pt x="244" y="135"/>
                  </a:lnTo>
                  <a:lnTo>
                    <a:pt x="244" y="70"/>
                  </a:lnTo>
                  <a:lnTo>
                    <a:pt x="245" y="121"/>
                  </a:lnTo>
                  <a:lnTo>
                    <a:pt x="245" y="70"/>
                  </a:lnTo>
                  <a:lnTo>
                    <a:pt x="246" y="103"/>
                  </a:lnTo>
                  <a:lnTo>
                    <a:pt x="246" y="61"/>
                  </a:lnTo>
                  <a:lnTo>
                    <a:pt x="247" y="101"/>
                  </a:lnTo>
                  <a:lnTo>
                    <a:pt x="247" y="65"/>
                  </a:lnTo>
                  <a:lnTo>
                    <a:pt x="248" y="101"/>
                  </a:lnTo>
                  <a:lnTo>
                    <a:pt x="248" y="69"/>
                  </a:lnTo>
                  <a:lnTo>
                    <a:pt x="249" y="104"/>
                  </a:lnTo>
                  <a:lnTo>
                    <a:pt x="249" y="69"/>
                  </a:lnTo>
                  <a:lnTo>
                    <a:pt x="250" y="102"/>
                  </a:lnTo>
                  <a:lnTo>
                    <a:pt x="250" y="91"/>
                  </a:lnTo>
                  <a:lnTo>
                    <a:pt x="251" y="160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3" name="Freeform 104">
              <a:extLst>
                <a:ext uri="{FF2B5EF4-FFF2-40B4-BE49-F238E27FC236}">
                  <a16:creationId xmlns:a16="http://schemas.microsoft.com/office/drawing/2014/main" id="{01BC9375-3F1E-4392-BCFD-3D917ACD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0314" y="15711127"/>
              <a:ext cx="674542" cy="511196"/>
            </a:xfrm>
            <a:custGeom>
              <a:avLst/>
              <a:gdLst>
                <a:gd name="T0" fmla="*/ 3 w 251"/>
                <a:gd name="T1" fmla="*/ 86 h 257"/>
                <a:gd name="T2" fmla="*/ 7 w 251"/>
                <a:gd name="T3" fmla="*/ 93 h 257"/>
                <a:gd name="T4" fmla="*/ 11 w 251"/>
                <a:gd name="T5" fmla="*/ 63 h 257"/>
                <a:gd name="T6" fmla="*/ 15 w 251"/>
                <a:gd name="T7" fmla="*/ 70 h 257"/>
                <a:gd name="T8" fmla="*/ 19 w 251"/>
                <a:gd name="T9" fmla="*/ 99 h 257"/>
                <a:gd name="T10" fmla="*/ 23 w 251"/>
                <a:gd name="T11" fmla="*/ 93 h 257"/>
                <a:gd name="T12" fmla="*/ 27 w 251"/>
                <a:gd name="T13" fmla="*/ 107 h 257"/>
                <a:gd name="T14" fmla="*/ 31 w 251"/>
                <a:gd name="T15" fmla="*/ 77 h 257"/>
                <a:gd name="T16" fmla="*/ 35 w 251"/>
                <a:gd name="T17" fmla="*/ 72 h 257"/>
                <a:gd name="T18" fmla="*/ 39 w 251"/>
                <a:gd name="T19" fmla="*/ 74 h 257"/>
                <a:gd name="T20" fmla="*/ 43 w 251"/>
                <a:gd name="T21" fmla="*/ 84 h 257"/>
                <a:gd name="T22" fmla="*/ 47 w 251"/>
                <a:gd name="T23" fmla="*/ 104 h 257"/>
                <a:gd name="T24" fmla="*/ 51 w 251"/>
                <a:gd name="T25" fmla="*/ 63 h 257"/>
                <a:gd name="T26" fmla="*/ 55 w 251"/>
                <a:gd name="T27" fmla="*/ 58 h 257"/>
                <a:gd name="T28" fmla="*/ 59 w 251"/>
                <a:gd name="T29" fmla="*/ 89 h 257"/>
                <a:gd name="T30" fmla="*/ 63 w 251"/>
                <a:gd name="T31" fmla="*/ 92 h 257"/>
                <a:gd name="T32" fmla="*/ 67 w 251"/>
                <a:gd name="T33" fmla="*/ 130 h 257"/>
                <a:gd name="T34" fmla="*/ 71 w 251"/>
                <a:gd name="T35" fmla="*/ 15 h 257"/>
                <a:gd name="T36" fmla="*/ 75 w 251"/>
                <a:gd name="T37" fmla="*/ 73 h 257"/>
                <a:gd name="T38" fmla="*/ 79 w 251"/>
                <a:gd name="T39" fmla="*/ 97 h 257"/>
                <a:gd name="T40" fmla="*/ 83 w 251"/>
                <a:gd name="T41" fmla="*/ 59 h 257"/>
                <a:gd name="T42" fmla="*/ 87 w 251"/>
                <a:gd name="T43" fmla="*/ 61 h 257"/>
                <a:gd name="T44" fmla="*/ 91 w 251"/>
                <a:gd name="T45" fmla="*/ 86 h 257"/>
                <a:gd name="T46" fmla="*/ 95 w 251"/>
                <a:gd name="T47" fmla="*/ 59 h 257"/>
                <a:gd name="T48" fmla="*/ 99 w 251"/>
                <a:gd name="T49" fmla="*/ 94 h 257"/>
                <a:gd name="T50" fmla="*/ 103 w 251"/>
                <a:gd name="T51" fmla="*/ 115 h 257"/>
                <a:gd name="T52" fmla="*/ 107 w 251"/>
                <a:gd name="T53" fmla="*/ 72 h 257"/>
                <a:gd name="T54" fmla="*/ 111 w 251"/>
                <a:gd name="T55" fmla="*/ 88 h 257"/>
                <a:gd name="T56" fmla="*/ 115 w 251"/>
                <a:gd name="T57" fmla="*/ 90 h 257"/>
                <a:gd name="T58" fmla="*/ 119 w 251"/>
                <a:gd name="T59" fmla="*/ 138 h 257"/>
                <a:gd name="T60" fmla="*/ 123 w 251"/>
                <a:gd name="T61" fmla="*/ 122 h 257"/>
                <a:gd name="T62" fmla="*/ 127 w 251"/>
                <a:gd name="T63" fmla="*/ 97 h 257"/>
                <a:gd name="T64" fmla="*/ 131 w 251"/>
                <a:gd name="T65" fmla="*/ 130 h 257"/>
                <a:gd name="T66" fmla="*/ 135 w 251"/>
                <a:gd name="T67" fmla="*/ 151 h 257"/>
                <a:gd name="T68" fmla="*/ 139 w 251"/>
                <a:gd name="T69" fmla="*/ 148 h 257"/>
                <a:gd name="T70" fmla="*/ 143 w 251"/>
                <a:gd name="T71" fmla="*/ 36 h 257"/>
                <a:gd name="T72" fmla="*/ 147 w 251"/>
                <a:gd name="T73" fmla="*/ 120 h 257"/>
                <a:gd name="T74" fmla="*/ 151 w 251"/>
                <a:gd name="T75" fmla="*/ 58 h 257"/>
                <a:gd name="T76" fmla="*/ 155 w 251"/>
                <a:gd name="T77" fmla="*/ 96 h 257"/>
                <a:gd name="T78" fmla="*/ 159 w 251"/>
                <a:gd name="T79" fmla="*/ 42 h 257"/>
                <a:gd name="T80" fmla="*/ 163 w 251"/>
                <a:gd name="T81" fmla="*/ 127 h 257"/>
                <a:gd name="T82" fmla="*/ 167 w 251"/>
                <a:gd name="T83" fmla="*/ 24 h 257"/>
                <a:gd name="T84" fmla="*/ 171 w 251"/>
                <a:gd name="T85" fmla="*/ 91 h 257"/>
                <a:gd name="T86" fmla="*/ 175 w 251"/>
                <a:gd name="T87" fmla="*/ 81 h 257"/>
                <a:gd name="T88" fmla="*/ 179 w 251"/>
                <a:gd name="T89" fmla="*/ 50 h 257"/>
                <a:gd name="T90" fmla="*/ 183 w 251"/>
                <a:gd name="T91" fmla="*/ 68 h 257"/>
                <a:gd name="T92" fmla="*/ 187 w 251"/>
                <a:gd name="T93" fmla="*/ 88 h 257"/>
                <a:gd name="T94" fmla="*/ 191 w 251"/>
                <a:gd name="T95" fmla="*/ 57 h 257"/>
                <a:gd name="T96" fmla="*/ 195 w 251"/>
                <a:gd name="T97" fmla="*/ 110 h 257"/>
                <a:gd name="T98" fmla="*/ 199 w 251"/>
                <a:gd name="T99" fmla="*/ 91 h 257"/>
                <a:gd name="T100" fmla="*/ 203 w 251"/>
                <a:gd name="T101" fmla="*/ 88 h 257"/>
                <a:gd name="T102" fmla="*/ 207 w 251"/>
                <a:gd name="T103" fmla="*/ 119 h 257"/>
                <a:gd name="T104" fmla="*/ 211 w 251"/>
                <a:gd name="T105" fmla="*/ 90 h 257"/>
                <a:gd name="T106" fmla="*/ 216 w 251"/>
                <a:gd name="T107" fmla="*/ 69 h 257"/>
                <a:gd name="T108" fmla="*/ 220 w 251"/>
                <a:gd name="T109" fmla="*/ 72 h 257"/>
                <a:gd name="T110" fmla="*/ 224 w 251"/>
                <a:gd name="T111" fmla="*/ 88 h 257"/>
                <a:gd name="T112" fmla="*/ 228 w 251"/>
                <a:gd name="T113" fmla="*/ 83 h 257"/>
                <a:gd name="T114" fmla="*/ 232 w 251"/>
                <a:gd name="T115" fmla="*/ 14 h 257"/>
                <a:gd name="T116" fmla="*/ 236 w 251"/>
                <a:gd name="T117" fmla="*/ 38 h 257"/>
                <a:gd name="T118" fmla="*/ 240 w 251"/>
                <a:gd name="T119" fmla="*/ 80 h 257"/>
                <a:gd name="T120" fmla="*/ 244 w 251"/>
                <a:gd name="T121" fmla="*/ 95 h 257"/>
                <a:gd name="T122" fmla="*/ 248 w 251"/>
                <a:gd name="T123" fmla="*/ 5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57">
                  <a:moveTo>
                    <a:pt x="0" y="183"/>
                  </a:moveTo>
                  <a:lnTo>
                    <a:pt x="0" y="73"/>
                  </a:lnTo>
                  <a:lnTo>
                    <a:pt x="1" y="152"/>
                  </a:lnTo>
                  <a:lnTo>
                    <a:pt x="1" y="73"/>
                  </a:lnTo>
                  <a:lnTo>
                    <a:pt x="2" y="153"/>
                  </a:lnTo>
                  <a:lnTo>
                    <a:pt x="2" y="86"/>
                  </a:lnTo>
                  <a:lnTo>
                    <a:pt x="3" y="168"/>
                  </a:lnTo>
                  <a:lnTo>
                    <a:pt x="3" y="86"/>
                  </a:lnTo>
                  <a:lnTo>
                    <a:pt x="4" y="168"/>
                  </a:lnTo>
                  <a:lnTo>
                    <a:pt x="4" y="79"/>
                  </a:lnTo>
                  <a:lnTo>
                    <a:pt x="5" y="168"/>
                  </a:lnTo>
                  <a:lnTo>
                    <a:pt x="5" y="79"/>
                  </a:lnTo>
                  <a:lnTo>
                    <a:pt x="6" y="141"/>
                  </a:lnTo>
                  <a:lnTo>
                    <a:pt x="6" y="65"/>
                  </a:lnTo>
                  <a:lnTo>
                    <a:pt x="7" y="127"/>
                  </a:lnTo>
                  <a:lnTo>
                    <a:pt x="7" y="93"/>
                  </a:lnTo>
                  <a:lnTo>
                    <a:pt x="8" y="146"/>
                  </a:lnTo>
                  <a:lnTo>
                    <a:pt x="8" y="93"/>
                  </a:lnTo>
                  <a:lnTo>
                    <a:pt x="9" y="146"/>
                  </a:lnTo>
                  <a:lnTo>
                    <a:pt x="9" y="88"/>
                  </a:lnTo>
                  <a:lnTo>
                    <a:pt x="10" y="145"/>
                  </a:lnTo>
                  <a:lnTo>
                    <a:pt x="10" y="93"/>
                  </a:lnTo>
                  <a:lnTo>
                    <a:pt x="11" y="145"/>
                  </a:lnTo>
                  <a:lnTo>
                    <a:pt x="11" y="63"/>
                  </a:lnTo>
                  <a:lnTo>
                    <a:pt x="12" y="135"/>
                  </a:lnTo>
                  <a:lnTo>
                    <a:pt x="12" y="107"/>
                  </a:lnTo>
                  <a:lnTo>
                    <a:pt x="13" y="140"/>
                  </a:lnTo>
                  <a:lnTo>
                    <a:pt x="13" y="123"/>
                  </a:lnTo>
                  <a:lnTo>
                    <a:pt x="14" y="154"/>
                  </a:lnTo>
                  <a:lnTo>
                    <a:pt x="14" y="111"/>
                  </a:lnTo>
                  <a:lnTo>
                    <a:pt x="15" y="144"/>
                  </a:lnTo>
                  <a:lnTo>
                    <a:pt x="15" y="70"/>
                  </a:lnTo>
                  <a:lnTo>
                    <a:pt x="16" y="152"/>
                  </a:lnTo>
                  <a:lnTo>
                    <a:pt x="16" y="70"/>
                  </a:lnTo>
                  <a:lnTo>
                    <a:pt x="17" y="152"/>
                  </a:lnTo>
                  <a:lnTo>
                    <a:pt x="17" y="111"/>
                  </a:lnTo>
                  <a:lnTo>
                    <a:pt x="18" y="160"/>
                  </a:lnTo>
                  <a:lnTo>
                    <a:pt x="18" y="111"/>
                  </a:lnTo>
                  <a:lnTo>
                    <a:pt x="19" y="140"/>
                  </a:lnTo>
                  <a:lnTo>
                    <a:pt x="19" y="99"/>
                  </a:lnTo>
                  <a:lnTo>
                    <a:pt x="20" y="151"/>
                  </a:lnTo>
                  <a:lnTo>
                    <a:pt x="20" y="80"/>
                  </a:lnTo>
                  <a:lnTo>
                    <a:pt x="21" y="132"/>
                  </a:lnTo>
                  <a:lnTo>
                    <a:pt x="21" y="86"/>
                  </a:lnTo>
                  <a:lnTo>
                    <a:pt x="22" y="149"/>
                  </a:lnTo>
                  <a:lnTo>
                    <a:pt x="22" y="102"/>
                  </a:lnTo>
                  <a:lnTo>
                    <a:pt x="23" y="128"/>
                  </a:lnTo>
                  <a:lnTo>
                    <a:pt x="23" y="93"/>
                  </a:lnTo>
                  <a:lnTo>
                    <a:pt x="24" y="152"/>
                  </a:lnTo>
                  <a:lnTo>
                    <a:pt x="24" y="93"/>
                  </a:lnTo>
                  <a:lnTo>
                    <a:pt x="25" y="159"/>
                  </a:lnTo>
                  <a:lnTo>
                    <a:pt x="25" y="106"/>
                  </a:lnTo>
                  <a:lnTo>
                    <a:pt x="26" y="141"/>
                  </a:lnTo>
                  <a:lnTo>
                    <a:pt x="26" y="106"/>
                  </a:lnTo>
                  <a:lnTo>
                    <a:pt x="27" y="153"/>
                  </a:lnTo>
                  <a:lnTo>
                    <a:pt x="27" y="107"/>
                  </a:lnTo>
                  <a:lnTo>
                    <a:pt x="28" y="136"/>
                  </a:lnTo>
                  <a:lnTo>
                    <a:pt x="28" y="104"/>
                  </a:lnTo>
                  <a:lnTo>
                    <a:pt x="29" y="150"/>
                  </a:lnTo>
                  <a:lnTo>
                    <a:pt x="29" y="96"/>
                  </a:lnTo>
                  <a:lnTo>
                    <a:pt x="30" y="150"/>
                  </a:lnTo>
                  <a:lnTo>
                    <a:pt x="30" y="77"/>
                  </a:lnTo>
                  <a:lnTo>
                    <a:pt x="31" y="146"/>
                  </a:lnTo>
                  <a:lnTo>
                    <a:pt x="31" y="77"/>
                  </a:lnTo>
                  <a:lnTo>
                    <a:pt x="32" y="134"/>
                  </a:lnTo>
                  <a:lnTo>
                    <a:pt x="32" y="60"/>
                  </a:lnTo>
                  <a:lnTo>
                    <a:pt x="33" y="133"/>
                  </a:lnTo>
                  <a:lnTo>
                    <a:pt x="33" y="60"/>
                  </a:lnTo>
                  <a:lnTo>
                    <a:pt x="34" y="133"/>
                  </a:lnTo>
                  <a:lnTo>
                    <a:pt x="34" y="72"/>
                  </a:lnTo>
                  <a:lnTo>
                    <a:pt x="35" y="151"/>
                  </a:lnTo>
                  <a:lnTo>
                    <a:pt x="35" y="72"/>
                  </a:lnTo>
                  <a:lnTo>
                    <a:pt x="36" y="123"/>
                  </a:lnTo>
                  <a:lnTo>
                    <a:pt x="36" y="61"/>
                  </a:lnTo>
                  <a:lnTo>
                    <a:pt x="37" y="135"/>
                  </a:lnTo>
                  <a:lnTo>
                    <a:pt x="37" y="34"/>
                  </a:lnTo>
                  <a:lnTo>
                    <a:pt x="38" y="135"/>
                  </a:lnTo>
                  <a:lnTo>
                    <a:pt x="38" y="34"/>
                  </a:lnTo>
                  <a:lnTo>
                    <a:pt x="39" y="137"/>
                  </a:lnTo>
                  <a:lnTo>
                    <a:pt x="39" y="74"/>
                  </a:lnTo>
                  <a:lnTo>
                    <a:pt x="40" y="137"/>
                  </a:lnTo>
                  <a:lnTo>
                    <a:pt x="40" y="74"/>
                  </a:lnTo>
                  <a:lnTo>
                    <a:pt x="41" y="129"/>
                  </a:lnTo>
                  <a:lnTo>
                    <a:pt x="41" y="47"/>
                  </a:lnTo>
                  <a:lnTo>
                    <a:pt x="42" y="118"/>
                  </a:lnTo>
                  <a:lnTo>
                    <a:pt x="42" y="66"/>
                  </a:lnTo>
                  <a:lnTo>
                    <a:pt x="43" y="129"/>
                  </a:lnTo>
                  <a:lnTo>
                    <a:pt x="43" y="84"/>
                  </a:lnTo>
                  <a:lnTo>
                    <a:pt x="44" y="129"/>
                  </a:lnTo>
                  <a:lnTo>
                    <a:pt x="44" y="56"/>
                  </a:lnTo>
                  <a:lnTo>
                    <a:pt x="45" y="142"/>
                  </a:lnTo>
                  <a:lnTo>
                    <a:pt x="45" y="59"/>
                  </a:lnTo>
                  <a:lnTo>
                    <a:pt x="46" y="137"/>
                  </a:lnTo>
                  <a:lnTo>
                    <a:pt x="46" y="100"/>
                  </a:lnTo>
                  <a:lnTo>
                    <a:pt x="47" y="159"/>
                  </a:lnTo>
                  <a:lnTo>
                    <a:pt x="47" y="104"/>
                  </a:lnTo>
                  <a:lnTo>
                    <a:pt x="48" y="159"/>
                  </a:lnTo>
                  <a:lnTo>
                    <a:pt x="48" y="105"/>
                  </a:lnTo>
                  <a:lnTo>
                    <a:pt x="49" y="151"/>
                  </a:lnTo>
                  <a:lnTo>
                    <a:pt x="49" y="57"/>
                  </a:lnTo>
                  <a:lnTo>
                    <a:pt x="50" y="144"/>
                  </a:lnTo>
                  <a:lnTo>
                    <a:pt x="50" y="66"/>
                  </a:lnTo>
                  <a:lnTo>
                    <a:pt x="51" y="123"/>
                  </a:lnTo>
                  <a:lnTo>
                    <a:pt x="51" y="63"/>
                  </a:lnTo>
                  <a:lnTo>
                    <a:pt x="52" y="150"/>
                  </a:lnTo>
                  <a:lnTo>
                    <a:pt x="52" y="39"/>
                  </a:lnTo>
                  <a:lnTo>
                    <a:pt x="53" y="150"/>
                  </a:lnTo>
                  <a:lnTo>
                    <a:pt x="53" y="96"/>
                  </a:lnTo>
                  <a:lnTo>
                    <a:pt x="54" y="152"/>
                  </a:lnTo>
                  <a:lnTo>
                    <a:pt x="54" y="96"/>
                  </a:lnTo>
                  <a:lnTo>
                    <a:pt x="55" y="131"/>
                  </a:lnTo>
                  <a:lnTo>
                    <a:pt x="55" y="58"/>
                  </a:lnTo>
                  <a:lnTo>
                    <a:pt x="56" y="149"/>
                  </a:lnTo>
                  <a:lnTo>
                    <a:pt x="56" y="32"/>
                  </a:lnTo>
                  <a:lnTo>
                    <a:pt x="57" y="133"/>
                  </a:lnTo>
                  <a:lnTo>
                    <a:pt x="57" y="81"/>
                  </a:lnTo>
                  <a:lnTo>
                    <a:pt x="58" y="133"/>
                  </a:lnTo>
                  <a:lnTo>
                    <a:pt x="58" y="89"/>
                  </a:lnTo>
                  <a:lnTo>
                    <a:pt x="59" y="164"/>
                  </a:lnTo>
                  <a:lnTo>
                    <a:pt x="59" y="89"/>
                  </a:lnTo>
                  <a:lnTo>
                    <a:pt x="60" y="164"/>
                  </a:lnTo>
                  <a:lnTo>
                    <a:pt x="60" y="93"/>
                  </a:lnTo>
                  <a:lnTo>
                    <a:pt x="61" y="164"/>
                  </a:lnTo>
                  <a:lnTo>
                    <a:pt x="61" y="97"/>
                  </a:lnTo>
                  <a:lnTo>
                    <a:pt x="62" y="135"/>
                  </a:lnTo>
                  <a:lnTo>
                    <a:pt x="62" y="92"/>
                  </a:lnTo>
                  <a:lnTo>
                    <a:pt x="63" y="150"/>
                  </a:lnTo>
                  <a:lnTo>
                    <a:pt x="63" y="92"/>
                  </a:lnTo>
                  <a:lnTo>
                    <a:pt x="64" y="150"/>
                  </a:lnTo>
                  <a:lnTo>
                    <a:pt x="64" y="115"/>
                  </a:lnTo>
                  <a:lnTo>
                    <a:pt x="65" y="153"/>
                  </a:lnTo>
                  <a:lnTo>
                    <a:pt x="65" y="68"/>
                  </a:lnTo>
                  <a:lnTo>
                    <a:pt x="66" y="179"/>
                  </a:lnTo>
                  <a:lnTo>
                    <a:pt x="66" y="72"/>
                  </a:lnTo>
                  <a:lnTo>
                    <a:pt x="67" y="198"/>
                  </a:lnTo>
                  <a:lnTo>
                    <a:pt x="67" y="130"/>
                  </a:lnTo>
                  <a:lnTo>
                    <a:pt x="68" y="198"/>
                  </a:lnTo>
                  <a:lnTo>
                    <a:pt x="68" y="73"/>
                  </a:lnTo>
                  <a:lnTo>
                    <a:pt x="69" y="86"/>
                  </a:lnTo>
                  <a:lnTo>
                    <a:pt x="69" y="32"/>
                  </a:lnTo>
                  <a:lnTo>
                    <a:pt x="70" y="94"/>
                  </a:lnTo>
                  <a:lnTo>
                    <a:pt x="70" y="15"/>
                  </a:lnTo>
                  <a:lnTo>
                    <a:pt x="71" y="129"/>
                  </a:lnTo>
                  <a:lnTo>
                    <a:pt x="71" y="15"/>
                  </a:lnTo>
                  <a:lnTo>
                    <a:pt x="72" y="138"/>
                  </a:lnTo>
                  <a:lnTo>
                    <a:pt x="72" y="14"/>
                  </a:lnTo>
                  <a:lnTo>
                    <a:pt x="73" y="186"/>
                  </a:lnTo>
                  <a:lnTo>
                    <a:pt x="73" y="14"/>
                  </a:lnTo>
                  <a:lnTo>
                    <a:pt x="74" y="186"/>
                  </a:lnTo>
                  <a:lnTo>
                    <a:pt x="74" y="94"/>
                  </a:lnTo>
                  <a:lnTo>
                    <a:pt x="75" y="215"/>
                  </a:lnTo>
                  <a:lnTo>
                    <a:pt x="75" y="73"/>
                  </a:lnTo>
                  <a:lnTo>
                    <a:pt x="76" y="188"/>
                  </a:lnTo>
                  <a:lnTo>
                    <a:pt x="76" y="70"/>
                  </a:lnTo>
                  <a:lnTo>
                    <a:pt x="77" y="202"/>
                  </a:lnTo>
                  <a:lnTo>
                    <a:pt x="77" y="68"/>
                  </a:lnTo>
                  <a:lnTo>
                    <a:pt x="78" y="169"/>
                  </a:lnTo>
                  <a:lnTo>
                    <a:pt x="78" y="68"/>
                  </a:lnTo>
                  <a:lnTo>
                    <a:pt x="79" y="210"/>
                  </a:lnTo>
                  <a:lnTo>
                    <a:pt x="79" y="97"/>
                  </a:lnTo>
                  <a:lnTo>
                    <a:pt x="80" y="210"/>
                  </a:lnTo>
                  <a:lnTo>
                    <a:pt x="80" y="137"/>
                  </a:lnTo>
                  <a:lnTo>
                    <a:pt x="81" y="177"/>
                  </a:lnTo>
                  <a:lnTo>
                    <a:pt x="81" y="96"/>
                  </a:lnTo>
                  <a:lnTo>
                    <a:pt x="82" y="207"/>
                  </a:lnTo>
                  <a:lnTo>
                    <a:pt x="82" y="102"/>
                  </a:lnTo>
                  <a:lnTo>
                    <a:pt x="83" y="215"/>
                  </a:lnTo>
                  <a:lnTo>
                    <a:pt x="83" y="59"/>
                  </a:lnTo>
                  <a:lnTo>
                    <a:pt x="84" y="156"/>
                  </a:lnTo>
                  <a:lnTo>
                    <a:pt x="84" y="18"/>
                  </a:lnTo>
                  <a:lnTo>
                    <a:pt x="85" y="156"/>
                  </a:lnTo>
                  <a:lnTo>
                    <a:pt x="85" y="104"/>
                  </a:lnTo>
                  <a:lnTo>
                    <a:pt x="86" y="156"/>
                  </a:lnTo>
                  <a:lnTo>
                    <a:pt x="86" y="55"/>
                  </a:lnTo>
                  <a:lnTo>
                    <a:pt x="87" y="156"/>
                  </a:lnTo>
                  <a:lnTo>
                    <a:pt x="87" y="61"/>
                  </a:lnTo>
                  <a:lnTo>
                    <a:pt x="88" y="209"/>
                  </a:lnTo>
                  <a:lnTo>
                    <a:pt x="88" y="73"/>
                  </a:lnTo>
                  <a:lnTo>
                    <a:pt x="89" y="209"/>
                  </a:lnTo>
                  <a:lnTo>
                    <a:pt x="89" y="0"/>
                  </a:lnTo>
                  <a:lnTo>
                    <a:pt x="90" y="176"/>
                  </a:lnTo>
                  <a:lnTo>
                    <a:pt x="90" y="0"/>
                  </a:lnTo>
                  <a:lnTo>
                    <a:pt x="91" y="178"/>
                  </a:lnTo>
                  <a:lnTo>
                    <a:pt x="91" y="86"/>
                  </a:lnTo>
                  <a:lnTo>
                    <a:pt x="92" y="139"/>
                  </a:lnTo>
                  <a:lnTo>
                    <a:pt x="92" y="79"/>
                  </a:lnTo>
                  <a:lnTo>
                    <a:pt x="93" y="192"/>
                  </a:lnTo>
                  <a:lnTo>
                    <a:pt x="93" y="75"/>
                  </a:lnTo>
                  <a:lnTo>
                    <a:pt x="94" y="186"/>
                  </a:lnTo>
                  <a:lnTo>
                    <a:pt x="94" y="85"/>
                  </a:lnTo>
                  <a:lnTo>
                    <a:pt x="95" y="158"/>
                  </a:lnTo>
                  <a:lnTo>
                    <a:pt x="95" y="59"/>
                  </a:lnTo>
                  <a:lnTo>
                    <a:pt x="96" y="197"/>
                  </a:lnTo>
                  <a:lnTo>
                    <a:pt x="96" y="59"/>
                  </a:lnTo>
                  <a:lnTo>
                    <a:pt x="97" y="168"/>
                  </a:lnTo>
                  <a:lnTo>
                    <a:pt x="97" y="103"/>
                  </a:lnTo>
                  <a:lnTo>
                    <a:pt x="98" y="206"/>
                  </a:lnTo>
                  <a:lnTo>
                    <a:pt x="98" y="99"/>
                  </a:lnTo>
                  <a:lnTo>
                    <a:pt x="99" y="173"/>
                  </a:lnTo>
                  <a:lnTo>
                    <a:pt x="99" y="94"/>
                  </a:lnTo>
                  <a:lnTo>
                    <a:pt x="100" y="197"/>
                  </a:lnTo>
                  <a:lnTo>
                    <a:pt x="100" y="68"/>
                  </a:lnTo>
                  <a:lnTo>
                    <a:pt x="101" y="194"/>
                  </a:lnTo>
                  <a:lnTo>
                    <a:pt x="101" y="95"/>
                  </a:lnTo>
                  <a:lnTo>
                    <a:pt x="102" y="171"/>
                  </a:lnTo>
                  <a:lnTo>
                    <a:pt x="102" y="73"/>
                  </a:lnTo>
                  <a:lnTo>
                    <a:pt x="103" y="236"/>
                  </a:lnTo>
                  <a:lnTo>
                    <a:pt x="103" y="115"/>
                  </a:lnTo>
                  <a:lnTo>
                    <a:pt x="104" y="236"/>
                  </a:lnTo>
                  <a:lnTo>
                    <a:pt x="104" y="103"/>
                  </a:lnTo>
                  <a:lnTo>
                    <a:pt x="105" y="173"/>
                  </a:lnTo>
                  <a:lnTo>
                    <a:pt x="105" y="19"/>
                  </a:lnTo>
                  <a:lnTo>
                    <a:pt x="106" y="172"/>
                  </a:lnTo>
                  <a:lnTo>
                    <a:pt x="106" y="72"/>
                  </a:lnTo>
                  <a:lnTo>
                    <a:pt x="107" y="191"/>
                  </a:lnTo>
                  <a:lnTo>
                    <a:pt x="107" y="72"/>
                  </a:lnTo>
                  <a:lnTo>
                    <a:pt x="108" y="186"/>
                  </a:lnTo>
                  <a:lnTo>
                    <a:pt x="108" y="69"/>
                  </a:lnTo>
                  <a:lnTo>
                    <a:pt x="109" y="207"/>
                  </a:lnTo>
                  <a:lnTo>
                    <a:pt x="109" y="72"/>
                  </a:lnTo>
                  <a:lnTo>
                    <a:pt x="110" y="158"/>
                  </a:lnTo>
                  <a:lnTo>
                    <a:pt x="110" y="77"/>
                  </a:lnTo>
                  <a:lnTo>
                    <a:pt x="111" y="238"/>
                  </a:lnTo>
                  <a:lnTo>
                    <a:pt x="111" y="88"/>
                  </a:lnTo>
                  <a:lnTo>
                    <a:pt x="112" y="238"/>
                  </a:lnTo>
                  <a:lnTo>
                    <a:pt x="112" y="152"/>
                  </a:lnTo>
                  <a:lnTo>
                    <a:pt x="113" y="208"/>
                  </a:lnTo>
                  <a:lnTo>
                    <a:pt x="113" y="152"/>
                  </a:lnTo>
                  <a:lnTo>
                    <a:pt x="114" y="184"/>
                  </a:lnTo>
                  <a:lnTo>
                    <a:pt x="114" y="61"/>
                  </a:lnTo>
                  <a:lnTo>
                    <a:pt x="115" y="225"/>
                  </a:lnTo>
                  <a:lnTo>
                    <a:pt x="115" y="90"/>
                  </a:lnTo>
                  <a:lnTo>
                    <a:pt x="116" y="192"/>
                  </a:lnTo>
                  <a:lnTo>
                    <a:pt x="116" y="88"/>
                  </a:lnTo>
                  <a:lnTo>
                    <a:pt x="117" y="185"/>
                  </a:lnTo>
                  <a:lnTo>
                    <a:pt x="117" y="88"/>
                  </a:lnTo>
                  <a:lnTo>
                    <a:pt x="118" y="221"/>
                  </a:lnTo>
                  <a:lnTo>
                    <a:pt x="118" y="138"/>
                  </a:lnTo>
                  <a:lnTo>
                    <a:pt x="119" y="235"/>
                  </a:lnTo>
                  <a:lnTo>
                    <a:pt x="119" y="138"/>
                  </a:lnTo>
                  <a:lnTo>
                    <a:pt x="120" y="221"/>
                  </a:lnTo>
                  <a:lnTo>
                    <a:pt x="120" y="110"/>
                  </a:lnTo>
                  <a:lnTo>
                    <a:pt x="121" y="203"/>
                  </a:lnTo>
                  <a:lnTo>
                    <a:pt x="121" y="93"/>
                  </a:lnTo>
                  <a:lnTo>
                    <a:pt x="122" y="217"/>
                  </a:lnTo>
                  <a:lnTo>
                    <a:pt x="122" y="73"/>
                  </a:lnTo>
                  <a:lnTo>
                    <a:pt x="123" y="217"/>
                  </a:lnTo>
                  <a:lnTo>
                    <a:pt x="123" y="122"/>
                  </a:lnTo>
                  <a:lnTo>
                    <a:pt x="124" y="234"/>
                  </a:lnTo>
                  <a:lnTo>
                    <a:pt x="124" y="148"/>
                  </a:lnTo>
                  <a:lnTo>
                    <a:pt x="125" y="216"/>
                  </a:lnTo>
                  <a:lnTo>
                    <a:pt x="125" y="131"/>
                  </a:lnTo>
                  <a:lnTo>
                    <a:pt x="126" y="161"/>
                  </a:lnTo>
                  <a:lnTo>
                    <a:pt x="126" y="96"/>
                  </a:lnTo>
                  <a:lnTo>
                    <a:pt x="127" y="220"/>
                  </a:lnTo>
                  <a:lnTo>
                    <a:pt x="127" y="97"/>
                  </a:lnTo>
                  <a:lnTo>
                    <a:pt x="128" y="193"/>
                  </a:lnTo>
                  <a:lnTo>
                    <a:pt x="128" y="115"/>
                  </a:lnTo>
                  <a:lnTo>
                    <a:pt x="129" y="197"/>
                  </a:lnTo>
                  <a:lnTo>
                    <a:pt x="129" y="91"/>
                  </a:lnTo>
                  <a:lnTo>
                    <a:pt x="130" y="150"/>
                  </a:lnTo>
                  <a:lnTo>
                    <a:pt x="130" y="91"/>
                  </a:lnTo>
                  <a:lnTo>
                    <a:pt x="131" y="173"/>
                  </a:lnTo>
                  <a:lnTo>
                    <a:pt x="131" y="130"/>
                  </a:lnTo>
                  <a:lnTo>
                    <a:pt x="132" y="159"/>
                  </a:lnTo>
                  <a:lnTo>
                    <a:pt x="132" y="38"/>
                  </a:lnTo>
                  <a:lnTo>
                    <a:pt x="133" y="154"/>
                  </a:lnTo>
                  <a:lnTo>
                    <a:pt x="133" y="38"/>
                  </a:lnTo>
                  <a:lnTo>
                    <a:pt x="134" y="187"/>
                  </a:lnTo>
                  <a:lnTo>
                    <a:pt x="134" y="117"/>
                  </a:lnTo>
                  <a:lnTo>
                    <a:pt x="135" y="198"/>
                  </a:lnTo>
                  <a:lnTo>
                    <a:pt x="135" y="151"/>
                  </a:lnTo>
                  <a:lnTo>
                    <a:pt x="136" y="158"/>
                  </a:lnTo>
                  <a:lnTo>
                    <a:pt x="136" y="36"/>
                  </a:lnTo>
                  <a:lnTo>
                    <a:pt x="137" y="154"/>
                  </a:lnTo>
                  <a:lnTo>
                    <a:pt x="137" y="32"/>
                  </a:lnTo>
                  <a:lnTo>
                    <a:pt x="138" y="180"/>
                  </a:lnTo>
                  <a:lnTo>
                    <a:pt x="138" y="99"/>
                  </a:lnTo>
                  <a:lnTo>
                    <a:pt x="139" y="257"/>
                  </a:lnTo>
                  <a:lnTo>
                    <a:pt x="139" y="148"/>
                  </a:lnTo>
                  <a:lnTo>
                    <a:pt x="140" y="257"/>
                  </a:lnTo>
                  <a:lnTo>
                    <a:pt x="140" y="111"/>
                  </a:lnTo>
                  <a:lnTo>
                    <a:pt x="141" y="159"/>
                  </a:lnTo>
                  <a:lnTo>
                    <a:pt x="141" y="103"/>
                  </a:lnTo>
                  <a:lnTo>
                    <a:pt x="142" y="147"/>
                  </a:lnTo>
                  <a:lnTo>
                    <a:pt x="142" y="36"/>
                  </a:lnTo>
                  <a:lnTo>
                    <a:pt x="143" y="206"/>
                  </a:lnTo>
                  <a:lnTo>
                    <a:pt x="143" y="36"/>
                  </a:lnTo>
                  <a:lnTo>
                    <a:pt x="144" y="214"/>
                  </a:lnTo>
                  <a:lnTo>
                    <a:pt x="144" y="124"/>
                  </a:lnTo>
                  <a:lnTo>
                    <a:pt x="145" y="208"/>
                  </a:lnTo>
                  <a:lnTo>
                    <a:pt x="145" y="100"/>
                  </a:lnTo>
                  <a:lnTo>
                    <a:pt x="146" y="218"/>
                  </a:lnTo>
                  <a:lnTo>
                    <a:pt x="146" y="92"/>
                  </a:lnTo>
                  <a:lnTo>
                    <a:pt x="147" y="220"/>
                  </a:lnTo>
                  <a:lnTo>
                    <a:pt x="147" y="120"/>
                  </a:lnTo>
                  <a:lnTo>
                    <a:pt x="148" y="214"/>
                  </a:lnTo>
                  <a:lnTo>
                    <a:pt x="148" y="54"/>
                  </a:lnTo>
                  <a:lnTo>
                    <a:pt x="149" y="190"/>
                  </a:lnTo>
                  <a:lnTo>
                    <a:pt x="149" y="54"/>
                  </a:lnTo>
                  <a:lnTo>
                    <a:pt x="150" y="175"/>
                  </a:lnTo>
                  <a:lnTo>
                    <a:pt x="150" y="97"/>
                  </a:lnTo>
                  <a:lnTo>
                    <a:pt x="151" y="190"/>
                  </a:lnTo>
                  <a:lnTo>
                    <a:pt x="151" y="58"/>
                  </a:lnTo>
                  <a:lnTo>
                    <a:pt x="152" y="190"/>
                  </a:lnTo>
                  <a:lnTo>
                    <a:pt x="152" y="102"/>
                  </a:lnTo>
                  <a:lnTo>
                    <a:pt x="153" y="159"/>
                  </a:lnTo>
                  <a:lnTo>
                    <a:pt x="153" y="114"/>
                  </a:lnTo>
                  <a:lnTo>
                    <a:pt x="154" y="178"/>
                  </a:lnTo>
                  <a:lnTo>
                    <a:pt x="154" y="103"/>
                  </a:lnTo>
                  <a:lnTo>
                    <a:pt x="155" y="203"/>
                  </a:lnTo>
                  <a:lnTo>
                    <a:pt x="155" y="96"/>
                  </a:lnTo>
                  <a:lnTo>
                    <a:pt x="156" y="203"/>
                  </a:lnTo>
                  <a:lnTo>
                    <a:pt x="156" y="129"/>
                  </a:lnTo>
                  <a:lnTo>
                    <a:pt x="157" y="180"/>
                  </a:lnTo>
                  <a:lnTo>
                    <a:pt x="157" y="79"/>
                  </a:lnTo>
                  <a:lnTo>
                    <a:pt x="158" y="187"/>
                  </a:lnTo>
                  <a:lnTo>
                    <a:pt x="158" y="97"/>
                  </a:lnTo>
                  <a:lnTo>
                    <a:pt x="159" y="193"/>
                  </a:lnTo>
                  <a:lnTo>
                    <a:pt x="159" y="42"/>
                  </a:lnTo>
                  <a:lnTo>
                    <a:pt x="160" y="172"/>
                  </a:lnTo>
                  <a:lnTo>
                    <a:pt x="160" y="42"/>
                  </a:lnTo>
                  <a:lnTo>
                    <a:pt x="161" y="190"/>
                  </a:lnTo>
                  <a:lnTo>
                    <a:pt x="161" y="66"/>
                  </a:lnTo>
                  <a:lnTo>
                    <a:pt x="162" y="190"/>
                  </a:lnTo>
                  <a:lnTo>
                    <a:pt x="162" y="121"/>
                  </a:lnTo>
                  <a:lnTo>
                    <a:pt x="163" y="177"/>
                  </a:lnTo>
                  <a:lnTo>
                    <a:pt x="163" y="127"/>
                  </a:lnTo>
                  <a:lnTo>
                    <a:pt x="164" y="257"/>
                  </a:lnTo>
                  <a:lnTo>
                    <a:pt x="164" y="127"/>
                  </a:lnTo>
                  <a:lnTo>
                    <a:pt x="165" y="253"/>
                  </a:lnTo>
                  <a:lnTo>
                    <a:pt x="165" y="192"/>
                  </a:lnTo>
                  <a:lnTo>
                    <a:pt x="166" y="228"/>
                  </a:lnTo>
                  <a:lnTo>
                    <a:pt x="166" y="25"/>
                  </a:lnTo>
                  <a:lnTo>
                    <a:pt x="167" y="99"/>
                  </a:lnTo>
                  <a:lnTo>
                    <a:pt x="167" y="24"/>
                  </a:lnTo>
                  <a:lnTo>
                    <a:pt x="168" y="80"/>
                  </a:lnTo>
                  <a:lnTo>
                    <a:pt x="168" y="4"/>
                  </a:lnTo>
                  <a:lnTo>
                    <a:pt x="169" y="140"/>
                  </a:lnTo>
                  <a:lnTo>
                    <a:pt x="169" y="4"/>
                  </a:lnTo>
                  <a:lnTo>
                    <a:pt x="170" y="180"/>
                  </a:lnTo>
                  <a:lnTo>
                    <a:pt x="170" y="91"/>
                  </a:lnTo>
                  <a:lnTo>
                    <a:pt x="171" y="180"/>
                  </a:lnTo>
                  <a:lnTo>
                    <a:pt x="171" y="91"/>
                  </a:lnTo>
                  <a:lnTo>
                    <a:pt x="172" y="134"/>
                  </a:lnTo>
                  <a:lnTo>
                    <a:pt x="172" y="77"/>
                  </a:lnTo>
                  <a:lnTo>
                    <a:pt x="173" y="161"/>
                  </a:lnTo>
                  <a:lnTo>
                    <a:pt x="173" y="43"/>
                  </a:lnTo>
                  <a:lnTo>
                    <a:pt x="174" y="140"/>
                  </a:lnTo>
                  <a:lnTo>
                    <a:pt x="174" y="27"/>
                  </a:lnTo>
                  <a:lnTo>
                    <a:pt x="175" y="205"/>
                  </a:lnTo>
                  <a:lnTo>
                    <a:pt x="175" y="81"/>
                  </a:lnTo>
                  <a:lnTo>
                    <a:pt x="176" y="205"/>
                  </a:lnTo>
                  <a:lnTo>
                    <a:pt x="176" y="124"/>
                  </a:lnTo>
                  <a:lnTo>
                    <a:pt x="177" y="195"/>
                  </a:lnTo>
                  <a:lnTo>
                    <a:pt x="177" y="109"/>
                  </a:lnTo>
                  <a:lnTo>
                    <a:pt x="178" y="171"/>
                  </a:lnTo>
                  <a:lnTo>
                    <a:pt x="178" y="50"/>
                  </a:lnTo>
                  <a:lnTo>
                    <a:pt x="179" y="176"/>
                  </a:lnTo>
                  <a:lnTo>
                    <a:pt x="179" y="50"/>
                  </a:lnTo>
                  <a:lnTo>
                    <a:pt x="180" y="138"/>
                  </a:lnTo>
                  <a:lnTo>
                    <a:pt x="180" y="65"/>
                  </a:lnTo>
                  <a:lnTo>
                    <a:pt x="181" y="141"/>
                  </a:lnTo>
                  <a:lnTo>
                    <a:pt x="181" y="67"/>
                  </a:lnTo>
                  <a:lnTo>
                    <a:pt x="182" y="127"/>
                  </a:lnTo>
                  <a:lnTo>
                    <a:pt x="182" y="59"/>
                  </a:lnTo>
                  <a:lnTo>
                    <a:pt x="183" y="201"/>
                  </a:lnTo>
                  <a:lnTo>
                    <a:pt x="183" y="68"/>
                  </a:lnTo>
                  <a:lnTo>
                    <a:pt x="184" y="188"/>
                  </a:lnTo>
                  <a:lnTo>
                    <a:pt x="184" y="62"/>
                  </a:lnTo>
                  <a:lnTo>
                    <a:pt x="185" y="221"/>
                  </a:lnTo>
                  <a:lnTo>
                    <a:pt x="185" y="39"/>
                  </a:lnTo>
                  <a:lnTo>
                    <a:pt x="186" y="178"/>
                  </a:lnTo>
                  <a:lnTo>
                    <a:pt x="186" y="39"/>
                  </a:lnTo>
                  <a:lnTo>
                    <a:pt x="187" y="163"/>
                  </a:lnTo>
                  <a:lnTo>
                    <a:pt x="187" y="88"/>
                  </a:lnTo>
                  <a:lnTo>
                    <a:pt x="188" y="163"/>
                  </a:lnTo>
                  <a:lnTo>
                    <a:pt x="188" y="97"/>
                  </a:lnTo>
                  <a:lnTo>
                    <a:pt x="189" y="164"/>
                  </a:lnTo>
                  <a:lnTo>
                    <a:pt x="189" y="117"/>
                  </a:lnTo>
                  <a:lnTo>
                    <a:pt x="190" y="164"/>
                  </a:lnTo>
                  <a:lnTo>
                    <a:pt x="190" y="113"/>
                  </a:lnTo>
                  <a:lnTo>
                    <a:pt x="191" y="171"/>
                  </a:lnTo>
                  <a:lnTo>
                    <a:pt x="191" y="57"/>
                  </a:lnTo>
                  <a:lnTo>
                    <a:pt x="192" y="236"/>
                  </a:lnTo>
                  <a:lnTo>
                    <a:pt x="192" y="57"/>
                  </a:lnTo>
                  <a:lnTo>
                    <a:pt x="193" y="181"/>
                  </a:lnTo>
                  <a:lnTo>
                    <a:pt x="193" y="91"/>
                  </a:lnTo>
                  <a:lnTo>
                    <a:pt x="194" y="153"/>
                  </a:lnTo>
                  <a:lnTo>
                    <a:pt x="194" y="91"/>
                  </a:lnTo>
                  <a:lnTo>
                    <a:pt x="195" y="164"/>
                  </a:lnTo>
                  <a:lnTo>
                    <a:pt x="195" y="110"/>
                  </a:lnTo>
                  <a:lnTo>
                    <a:pt x="196" y="164"/>
                  </a:lnTo>
                  <a:lnTo>
                    <a:pt x="196" y="82"/>
                  </a:lnTo>
                  <a:lnTo>
                    <a:pt x="197" y="186"/>
                  </a:lnTo>
                  <a:lnTo>
                    <a:pt x="197" y="72"/>
                  </a:lnTo>
                  <a:lnTo>
                    <a:pt x="198" y="164"/>
                  </a:lnTo>
                  <a:lnTo>
                    <a:pt x="198" y="77"/>
                  </a:lnTo>
                  <a:lnTo>
                    <a:pt x="199" y="177"/>
                  </a:lnTo>
                  <a:lnTo>
                    <a:pt x="199" y="91"/>
                  </a:lnTo>
                  <a:lnTo>
                    <a:pt x="200" y="199"/>
                  </a:lnTo>
                  <a:lnTo>
                    <a:pt x="200" y="107"/>
                  </a:lnTo>
                  <a:lnTo>
                    <a:pt x="201" y="199"/>
                  </a:lnTo>
                  <a:lnTo>
                    <a:pt x="201" y="93"/>
                  </a:lnTo>
                  <a:lnTo>
                    <a:pt x="202" y="153"/>
                  </a:lnTo>
                  <a:lnTo>
                    <a:pt x="202" y="88"/>
                  </a:lnTo>
                  <a:lnTo>
                    <a:pt x="203" y="170"/>
                  </a:lnTo>
                  <a:lnTo>
                    <a:pt x="203" y="88"/>
                  </a:lnTo>
                  <a:lnTo>
                    <a:pt x="204" y="192"/>
                  </a:lnTo>
                  <a:lnTo>
                    <a:pt x="204" y="96"/>
                  </a:lnTo>
                  <a:lnTo>
                    <a:pt x="205" y="161"/>
                  </a:lnTo>
                  <a:lnTo>
                    <a:pt x="205" y="92"/>
                  </a:lnTo>
                  <a:lnTo>
                    <a:pt x="206" y="161"/>
                  </a:lnTo>
                  <a:lnTo>
                    <a:pt x="206" y="92"/>
                  </a:lnTo>
                  <a:lnTo>
                    <a:pt x="207" y="222"/>
                  </a:lnTo>
                  <a:lnTo>
                    <a:pt x="207" y="119"/>
                  </a:lnTo>
                  <a:lnTo>
                    <a:pt x="208" y="214"/>
                  </a:lnTo>
                  <a:lnTo>
                    <a:pt x="208" y="89"/>
                  </a:lnTo>
                  <a:lnTo>
                    <a:pt x="209" y="165"/>
                  </a:lnTo>
                  <a:lnTo>
                    <a:pt x="209" y="88"/>
                  </a:lnTo>
                  <a:lnTo>
                    <a:pt x="210" y="164"/>
                  </a:lnTo>
                  <a:lnTo>
                    <a:pt x="210" y="78"/>
                  </a:lnTo>
                  <a:lnTo>
                    <a:pt x="211" y="156"/>
                  </a:lnTo>
                  <a:lnTo>
                    <a:pt x="211" y="90"/>
                  </a:lnTo>
                  <a:lnTo>
                    <a:pt x="213" y="204"/>
                  </a:lnTo>
                  <a:lnTo>
                    <a:pt x="213" y="104"/>
                  </a:lnTo>
                  <a:lnTo>
                    <a:pt x="214" y="191"/>
                  </a:lnTo>
                  <a:lnTo>
                    <a:pt x="214" y="127"/>
                  </a:lnTo>
                  <a:lnTo>
                    <a:pt x="215" y="149"/>
                  </a:lnTo>
                  <a:lnTo>
                    <a:pt x="215" y="103"/>
                  </a:lnTo>
                  <a:lnTo>
                    <a:pt x="216" y="168"/>
                  </a:lnTo>
                  <a:lnTo>
                    <a:pt x="216" y="69"/>
                  </a:lnTo>
                  <a:lnTo>
                    <a:pt x="217" y="168"/>
                  </a:lnTo>
                  <a:lnTo>
                    <a:pt x="217" y="69"/>
                  </a:lnTo>
                  <a:lnTo>
                    <a:pt x="218" y="136"/>
                  </a:lnTo>
                  <a:lnTo>
                    <a:pt x="218" y="76"/>
                  </a:lnTo>
                  <a:lnTo>
                    <a:pt x="219" y="127"/>
                  </a:lnTo>
                  <a:lnTo>
                    <a:pt x="219" y="71"/>
                  </a:lnTo>
                  <a:lnTo>
                    <a:pt x="220" y="129"/>
                  </a:lnTo>
                  <a:lnTo>
                    <a:pt x="220" y="72"/>
                  </a:lnTo>
                  <a:lnTo>
                    <a:pt x="221" y="144"/>
                  </a:lnTo>
                  <a:lnTo>
                    <a:pt x="221" y="98"/>
                  </a:lnTo>
                  <a:lnTo>
                    <a:pt x="222" y="144"/>
                  </a:lnTo>
                  <a:lnTo>
                    <a:pt x="222" y="31"/>
                  </a:lnTo>
                  <a:lnTo>
                    <a:pt x="223" y="152"/>
                  </a:lnTo>
                  <a:lnTo>
                    <a:pt x="223" y="42"/>
                  </a:lnTo>
                  <a:lnTo>
                    <a:pt x="224" y="152"/>
                  </a:lnTo>
                  <a:lnTo>
                    <a:pt x="224" y="88"/>
                  </a:lnTo>
                  <a:lnTo>
                    <a:pt x="225" y="153"/>
                  </a:lnTo>
                  <a:lnTo>
                    <a:pt x="225" y="88"/>
                  </a:lnTo>
                  <a:lnTo>
                    <a:pt x="226" y="146"/>
                  </a:lnTo>
                  <a:lnTo>
                    <a:pt x="226" y="90"/>
                  </a:lnTo>
                  <a:lnTo>
                    <a:pt x="227" y="181"/>
                  </a:lnTo>
                  <a:lnTo>
                    <a:pt x="227" y="83"/>
                  </a:lnTo>
                  <a:lnTo>
                    <a:pt x="228" y="167"/>
                  </a:lnTo>
                  <a:lnTo>
                    <a:pt x="228" y="83"/>
                  </a:lnTo>
                  <a:lnTo>
                    <a:pt x="229" y="195"/>
                  </a:lnTo>
                  <a:lnTo>
                    <a:pt x="229" y="125"/>
                  </a:lnTo>
                  <a:lnTo>
                    <a:pt x="230" y="181"/>
                  </a:lnTo>
                  <a:lnTo>
                    <a:pt x="230" y="74"/>
                  </a:lnTo>
                  <a:lnTo>
                    <a:pt x="231" y="142"/>
                  </a:lnTo>
                  <a:lnTo>
                    <a:pt x="231" y="65"/>
                  </a:lnTo>
                  <a:lnTo>
                    <a:pt x="232" y="152"/>
                  </a:lnTo>
                  <a:lnTo>
                    <a:pt x="232" y="14"/>
                  </a:lnTo>
                  <a:lnTo>
                    <a:pt x="233" y="166"/>
                  </a:lnTo>
                  <a:lnTo>
                    <a:pt x="233" y="39"/>
                  </a:lnTo>
                  <a:lnTo>
                    <a:pt x="234" y="216"/>
                  </a:lnTo>
                  <a:lnTo>
                    <a:pt x="234" y="104"/>
                  </a:lnTo>
                  <a:lnTo>
                    <a:pt x="235" y="233"/>
                  </a:lnTo>
                  <a:lnTo>
                    <a:pt x="235" y="120"/>
                  </a:lnTo>
                  <a:lnTo>
                    <a:pt x="236" y="144"/>
                  </a:lnTo>
                  <a:lnTo>
                    <a:pt x="236" y="38"/>
                  </a:lnTo>
                  <a:lnTo>
                    <a:pt x="237" y="110"/>
                  </a:lnTo>
                  <a:lnTo>
                    <a:pt x="237" y="19"/>
                  </a:lnTo>
                  <a:lnTo>
                    <a:pt x="238" y="107"/>
                  </a:lnTo>
                  <a:lnTo>
                    <a:pt x="238" y="19"/>
                  </a:lnTo>
                  <a:lnTo>
                    <a:pt x="239" y="125"/>
                  </a:lnTo>
                  <a:lnTo>
                    <a:pt x="239" y="38"/>
                  </a:lnTo>
                  <a:lnTo>
                    <a:pt x="240" y="203"/>
                  </a:lnTo>
                  <a:lnTo>
                    <a:pt x="240" y="80"/>
                  </a:lnTo>
                  <a:lnTo>
                    <a:pt x="241" y="205"/>
                  </a:lnTo>
                  <a:lnTo>
                    <a:pt x="241" y="150"/>
                  </a:lnTo>
                  <a:lnTo>
                    <a:pt x="242" y="160"/>
                  </a:lnTo>
                  <a:lnTo>
                    <a:pt x="242" y="71"/>
                  </a:lnTo>
                  <a:lnTo>
                    <a:pt x="243" y="161"/>
                  </a:lnTo>
                  <a:lnTo>
                    <a:pt x="243" y="50"/>
                  </a:lnTo>
                  <a:lnTo>
                    <a:pt x="244" y="208"/>
                  </a:lnTo>
                  <a:lnTo>
                    <a:pt x="244" y="95"/>
                  </a:lnTo>
                  <a:lnTo>
                    <a:pt x="245" y="208"/>
                  </a:lnTo>
                  <a:lnTo>
                    <a:pt x="245" y="127"/>
                  </a:lnTo>
                  <a:lnTo>
                    <a:pt x="246" y="152"/>
                  </a:lnTo>
                  <a:lnTo>
                    <a:pt x="246" y="43"/>
                  </a:lnTo>
                  <a:lnTo>
                    <a:pt x="247" y="134"/>
                  </a:lnTo>
                  <a:lnTo>
                    <a:pt x="247" y="44"/>
                  </a:lnTo>
                  <a:lnTo>
                    <a:pt x="248" y="137"/>
                  </a:lnTo>
                  <a:lnTo>
                    <a:pt x="248" y="51"/>
                  </a:lnTo>
                  <a:lnTo>
                    <a:pt x="249" y="137"/>
                  </a:lnTo>
                  <a:lnTo>
                    <a:pt x="249" y="18"/>
                  </a:lnTo>
                  <a:lnTo>
                    <a:pt x="250" y="163"/>
                  </a:lnTo>
                  <a:lnTo>
                    <a:pt x="250" y="18"/>
                  </a:lnTo>
                  <a:lnTo>
                    <a:pt x="251" y="163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4" name="Freeform 105">
              <a:extLst>
                <a:ext uri="{FF2B5EF4-FFF2-40B4-BE49-F238E27FC236}">
                  <a16:creationId xmlns:a16="http://schemas.microsoft.com/office/drawing/2014/main" id="{6274C5C8-B93E-440D-84E4-77F7F421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4856" y="15729028"/>
              <a:ext cx="671854" cy="491305"/>
            </a:xfrm>
            <a:custGeom>
              <a:avLst/>
              <a:gdLst>
                <a:gd name="T0" fmla="*/ 3 w 250"/>
                <a:gd name="T1" fmla="*/ 115 h 247"/>
                <a:gd name="T2" fmla="*/ 7 w 250"/>
                <a:gd name="T3" fmla="*/ 104 h 247"/>
                <a:gd name="T4" fmla="*/ 11 w 250"/>
                <a:gd name="T5" fmla="*/ 90 h 247"/>
                <a:gd name="T6" fmla="*/ 15 w 250"/>
                <a:gd name="T7" fmla="*/ 74 h 247"/>
                <a:gd name="T8" fmla="*/ 19 w 250"/>
                <a:gd name="T9" fmla="*/ 67 h 247"/>
                <a:gd name="T10" fmla="*/ 23 w 250"/>
                <a:gd name="T11" fmla="*/ 60 h 247"/>
                <a:gd name="T12" fmla="*/ 27 w 250"/>
                <a:gd name="T13" fmla="*/ 122 h 247"/>
                <a:gd name="T14" fmla="*/ 31 w 250"/>
                <a:gd name="T15" fmla="*/ 122 h 247"/>
                <a:gd name="T16" fmla="*/ 35 w 250"/>
                <a:gd name="T17" fmla="*/ 79 h 247"/>
                <a:gd name="T18" fmla="*/ 39 w 250"/>
                <a:gd name="T19" fmla="*/ 58 h 247"/>
                <a:gd name="T20" fmla="*/ 43 w 250"/>
                <a:gd name="T21" fmla="*/ 83 h 247"/>
                <a:gd name="T22" fmla="*/ 47 w 250"/>
                <a:gd name="T23" fmla="*/ 90 h 247"/>
                <a:gd name="T24" fmla="*/ 51 w 250"/>
                <a:gd name="T25" fmla="*/ 95 h 247"/>
                <a:gd name="T26" fmla="*/ 55 w 250"/>
                <a:gd name="T27" fmla="*/ 60 h 247"/>
                <a:gd name="T28" fmla="*/ 59 w 250"/>
                <a:gd name="T29" fmla="*/ 52 h 247"/>
                <a:gd name="T30" fmla="*/ 63 w 250"/>
                <a:gd name="T31" fmla="*/ 84 h 247"/>
                <a:gd name="T32" fmla="*/ 67 w 250"/>
                <a:gd name="T33" fmla="*/ 64 h 247"/>
                <a:gd name="T34" fmla="*/ 71 w 250"/>
                <a:gd name="T35" fmla="*/ 88 h 247"/>
                <a:gd name="T36" fmla="*/ 75 w 250"/>
                <a:gd name="T37" fmla="*/ 63 h 247"/>
                <a:gd name="T38" fmla="*/ 79 w 250"/>
                <a:gd name="T39" fmla="*/ 63 h 247"/>
                <a:gd name="T40" fmla="*/ 83 w 250"/>
                <a:gd name="T41" fmla="*/ 76 h 247"/>
                <a:gd name="T42" fmla="*/ 87 w 250"/>
                <a:gd name="T43" fmla="*/ 82 h 247"/>
                <a:gd name="T44" fmla="*/ 91 w 250"/>
                <a:gd name="T45" fmla="*/ 74 h 247"/>
                <a:gd name="T46" fmla="*/ 95 w 250"/>
                <a:gd name="T47" fmla="*/ 86 h 247"/>
                <a:gd name="T48" fmla="*/ 99 w 250"/>
                <a:gd name="T49" fmla="*/ 89 h 247"/>
                <a:gd name="T50" fmla="*/ 103 w 250"/>
                <a:gd name="T51" fmla="*/ 97 h 247"/>
                <a:gd name="T52" fmla="*/ 107 w 250"/>
                <a:gd name="T53" fmla="*/ 64 h 247"/>
                <a:gd name="T54" fmla="*/ 111 w 250"/>
                <a:gd name="T55" fmla="*/ 22 h 247"/>
                <a:gd name="T56" fmla="*/ 115 w 250"/>
                <a:gd name="T57" fmla="*/ 67 h 247"/>
                <a:gd name="T58" fmla="*/ 119 w 250"/>
                <a:gd name="T59" fmla="*/ 107 h 247"/>
                <a:gd name="T60" fmla="*/ 123 w 250"/>
                <a:gd name="T61" fmla="*/ 80 h 247"/>
                <a:gd name="T62" fmla="*/ 127 w 250"/>
                <a:gd name="T63" fmla="*/ 72 h 247"/>
                <a:gd name="T64" fmla="*/ 131 w 250"/>
                <a:gd name="T65" fmla="*/ 77 h 247"/>
                <a:gd name="T66" fmla="*/ 135 w 250"/>
                <a:gd name="T67" fmla="*/ 93 h 247"/>
                <a:gd name="T68" fmla="*/ 139 w 250"/>
                <a:gd name="T69" fmla="*/ 83 h 247"/>
                <a:gd name="T70" fmla="*/ 143 w 250"/>
                <a:gd name="T71" fmla="*/ 16 h 247"/>
                <a:gd name="T72" fmla="*/ 147 w 250"/>
                <a:gd name="T73" fmla="*/ 0 h 247"/>
                <a:gd name="T74" fmla="*/ 151 w 250"/>
                <a:gd name="T75" fmla="*/ 27 h 247"/>
                <a:gd name="T76" fmla="*/ 155 w 250"/>
                <a:gd name="T77" fmla="*/ 27 h 247"/>
                <a:gd name="T78" fmla="*/ 159 w 250"/>
                <a:gd name="T79" fmla="*/ 70 h 247"/>
                <a:gd name="T80" fmla="*/ 163 w 250"/>
                <a:gd name="T81" fmla="*/ 83 h 247"/>
                <a:gd name="T82" fmla="*/ 167 w 250"/>
                <a:gd name="T83" fmla="*/ 141 h 247"/>
                <a:gd name="T84" fmla="*/ 171 w 250"/>
                <a:gd name="T85" fmla="*/ 53 h 247"/>
                <a:gd name="T86" fmla="*/ 175 w 250"/>
                <a:gd name="T87" fmla="*/ 55 h 247"/>
                <a:gd name="T88" fmla="*/ 179 w 250"/>
                <a:gd name="T89" fmla="*/ 157 h 247"/>
                <a:gd name="T90" fmla="*/ 183 w 250"/>
                <a:gd name="T91" fmla="*/ 43 h 247"/>
                <a:gd name="T92" fmla="*/ 187 w 250"/>
                <a:gd name="T93" fmla="*/ 77 h 247"/>
                <a:gd name="T94" fmla="*/ 191 w 250"/>
                <a:gd name="T95" fmla="*/ 23 h 247"/>
                <a:gd name="T96" fmla="*/ 195 w 250"/>
                <a:gd name="T97" fmla="*/ 100 h 247"/>
                <a:gd name="T98" fmla="*/ 199 w 250"/>
                <a:gd name="T99" fmla="*/ 68 h 247"/>
                <a:gd name="T100" fmla="*/ 203 w 250"/>
                <a:gd name="T101" fmla="*/ 67 h 247"/>
                <a:gd name="T102" fmla="*/ 207 w 250"/>
                <a:gd name="T103" fmla="*/ 108 h 247"/>
                <a:gd name="T104" fmla="*/ 211 w 250"/>
                <a:gd name="T105" fmla="*/ 80 h 247"/>
                <a:gd name="T106" fmla="*/ 215 w 250"/>
                <a:gd name="T107" fmla="*/ 71 h 247"/>
                <a:gd name="T108" fmla="*/ 219 w 250"/>
                <a:gd name="T109" fmla="*/ 92 h 247"/>
                <a:gd name="T110" fmla="*/ 223 w 250"/>
                <a:gd name="T111" fmla="*/ 82 h 247"/>
                <a:gd name="T112" fmla="*/ 227 w 250"/>
                <a:gd name="T113" fmla="*/ 125 h 247"/>
                <a:gd name="T114" fmla="*/ 231 w 250"/>
                <a:gd name="T115" fmla="*/ 115 h 247"/>
                <a:gd name="T116" fmla="*/ 235 w 250"/>
                <a:gd name="T117" fmla="*/ 63 h 247"/>
                <a:gd name="T118" fmla="*/ 239 w 250"/>
                <a:gd name="T119" fmla="*/ 70 h 247"/>
                <a:gd name="T120" fmla="*/ 243 w 250"/>
                <a:gd name="T121" fmla="*/ 90 h 247"/>
                <a:gd name="T122" fmla="*/ 247 w 250"/>
                <a:gd name="T123" fmla="*/ 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247">
                  <a:moveTo>
                    <a:pt x="0" y="154"/>
                  </a:moveTo>
                  <a:lnTo>
                    <a:pt x="0" y="77"/>
                  </a:lnTo>
                  <a:lnTo>
                    <a:pt x="1" y="185"/>
                  </a:lnTo>
                  <a:lnTo>
                    <a:pt x="1" y="77"/>
                  </a:lnTo>
                  <a:lnTo>
                    <a:pt x="2" y="191"/>
                  </a:lnTo>
                  <a:lnTo>
                    <a:pt x="2" y="87"/>
                  </a:lnTo>
                  <a:lnTo>
                    <a:pt x="3" y="176"/>
                  </a:lnTo>
                  <a:lnTo>
                    <a:pt x="3" y="115"/>
                  </a:lnTo>
                  <a:lnTo>
                    <a:pt x="4" y="174"/>
                  </a:lnTo>
                  <a:lnTo>
                    <a:pt x="4" y="70"/>
                  </a:lnTo>
                  <a:lnTo>
                    <a:pt x="5" y="166"/>
                  </a:lnTo>
                  <a:lnTo>
                    <a:pt x="5" y="70"/>
                  </a:lnTo>
                  <a:lnTo>
                    <a:pt x="6" y="166"/>
                  </a:lnTo>
                  <a:lnTo>
                    <a:pt x="6" y="61"/>
                  </a:lnTo>
                  <a:lnTo>
                    <a:pt x="7" y="173"/>
                  </a:lnTo>
                  <a:lnTo>
                    <a:pt x="7" y="104"/>
                  </a:lnTo>
                  <a:lnTo>
                    <a:pt x="8" y="173"/>
                  </a:lnTo>
                  <a:lnTo>
                    <a:pt x="8" y="84"/>
                  </a:lnTo>
                  <a:lnTo>
                    <a:pt x="9" y="203"/>
                  </a:lnTo>
                  <a:lnTo>
                    <a:pt x="9" y="93"/>
                  </a:lnTo>
                  <a:lnTo>
                    <a:pt x="10" y="203"/>
                  </a:lnTo>
                  <a:lnTo>
                    <a:pt x="10" y="101"/>
                  </a:lnTo>
                  <a:lnTo>
                    <a:pt x="11" y="187"/>
                  </a:lnTo>
                  <a:lnTo>
                    <a:pt x="11" y="90"/>
                  </a:lnTo>
                  <a:lnTo>
                    <a:pt x="12" y="247"/>
                  </a:lnTo>
                  <a:lnTo>
                    <a:pt x="12" y="90"/>
                  </a:lnTo>
                  <a:lnTo>
                    <a:pt x="13" y="247"/>
                  </a:lnTo>
                  <a:lnTo>
                    <a:pt x="13" y="109"/>
                  </a:lnTo>
                  <a:lnTo>
                    <a:pt x="14" y="188"/>
                  </a:lnTo>
                  <a:lnTo>
                    <a:pt x="14" y="157"/>
                  </a:lnTo>
                  <a:lnTo>
                    <a:pt x="15" y="173"/>
                  </a:lnTo>
                  <a:lnTo>
                    <a:pt x="15" y="74"/>
                  </a:lnTo>
                  <a:lnTo>
                    <a:pt x="16" y="133"/>
                  </a:lnTo>
                  <a:lnTo>
                    <a:pt x="16" y="95"/>
                  </a:lnTo>
                  <a:lnTo>
                    <a:pt x="17" y="119"/>
                  </a:lnTo>
                  <a:lnTo>
                    <a:pt x="17" y="65"/>
                  </a:lnTo>
                  <a:lnTo>
                    <a:pt x="18" y="143"/>
                  </a:lnTo>
                  <a:lnTo>
                    <a:pt x="18" y="67"/>
                  </a:lnTo>
                  <a:lnTo>
                    <a:pt x="19" y="167"/>
                  </a:lnTo>
                  <a:lnTo>
                    <a:pt x="19" y="67"/>
                  </a:lnTo>
                  <a:lnTo>
                    <a:pt x="20" y="224"/>
                  </a:lnTo>
                  <a:lnTo>
                    <a:pt x="20" y="92"/>
                  </a:lnTo>
                  <a:lnTo>
                    <a:pt x="21" y="224"/>
                  </a:lnTo>
                  <a:lnTo>
                    <a:pt x="21" y="92"/>
                  </a:lnTo>
                  <a:lnTo>
                    <a:pt x="22" y="178"/>
                  </a:lnTo>
                  <a:lnTo>
                    <a:pt x="22" y="102"/>
                  </a:lnTo>
                  <a:lnTo>
                    <a:pt x="23" y="190"/>
                  </a:lnTo>
                  <a:lnTo>
                    <a:pt x="23" y="60"/>
                  </a:lnTo>
                  <a:lnTo>
                    <a:pt x="24" y="190"/>
                  </a:lnTo>
                  <a:lnTo>
                    <a:pt x="24" y="126"/>
                  </a:lnTo>
                  <a:lnTo>
                    <a:pt x="25" y="151"/>
                  </a:lnTo>
                  <a:lnTo>
                    <a:pt x="25" y="34"/>
                  </a:lnTo>
                  <a:lnTo>
                    <a:pt x="26" y="180"/>
                  </a:lnTo>
                  <a:lnTo>
                    <a:pt x="26" y="117"/>
                  </a:lnTo>
                  <a:lnTo>
                    <a:pt x="27" y="187"/>
                  </a:lnTo>
                  <a:lnTo>
                    <a:pt x="27" y="122"/>
                  </a:lnTo>
                  <a:lnTo>
                    <a:pt x="28" y="159"/>
                  </a:lnTo>
                  <a:lnTo>
                    <a:pt x="28" y="74"/>
                  </a:lnTo>
                  <a:lnTo>
                    <a:pt x="29" y="174"/>
                  </a:lnTo>
                  <a:lnTo>
                    <a:pt x="29" y="74"/>
                  </a:lnTo>
                  <a:lnTo>
                    <a:pt x="30" y="174"/>
                  </a:lnTo>
                  <a:lnTo>
                    <a:pt x="30" y="118"/>
                  </a:lnTo>
                  <a:lnTo>
                    <a:pt x="31" y="148"/>
                  </a:lnTo>
                  <a:lnTo>
                    <a:pt x="31" y="122"/>
                  </a:lnTo>
                  <a:lnTo>
                    <a:pt x="32" y="166"/>
                  </a:lnTo>
                  <a:lnTo>
                    <a:pt x="32" y="79"/>
                  </a:lnTo>
                  <a:lnTo>
                    <a:pt x="33" y="190"/>
                  </a:lnTo>
                  <a:lnTo>
                    <a:pt x="33" y="79"/>
                  </a:lnTo>
                  <a:lnTo>
                    <a:pt x="34" y="172"/>
                  </a:lnTo>
                  <a:lnTo>
                    <a:pt x="34" y="79"/>
                  </a:lnTo>
                  <a:lnTo>
                    <a:pt x="35" y="158"/>
                  </a:lnTo>
                  <a:lnTo>
                    <a:pt x="35" y="79"/>
                  </a:lnTo>
                  <a:lnTo>
                    <a:pt x="36" y="158"/>
                  </a:lnTo>
                  <a:lnTo>
                    <a:pt x="36" y="82"/>
                  </a:lnTo>
                  <a:lnTo>
                    <a:pt x="37" y="173"/>
                  </a:lnTo>
                  <a:lnTo>
                    <a:pt x="37" y="82"/>
                  </a:lnTo>
                  <a:lnTo>
                    <a:pt x="38" y="189"/>
                  </a:lnTo>
                  <a:lnTo>
                    <a:pt x="38" y="117"/>
                  </a:lnTo>
                  <a:lnTo>
                    <a:pt x="39" y="189"/>
                  </a:lnTo>
                  <a:lnTo>
                    <a:pt x="39" y="58"/>
                  </a:lnTo>
                  <a:lnTo>
                    <a:pt x="40" y="139"/>
                  </a:lnTo>
                  <a:lnTo>
                    <a:pt x="40" y="58"/>
                  </a:lnTo>
                  <a:lnTo>
                    <a:pt x="41" y="160"/>
                  </a:lnTo>
                  <a:lnTo>
                    <a:pt x="41" y="66"/>
                  </a:lnTo>
                  <a:lnTo>
                    <a:pt x="42" y="167"/>
                  </a:lnTo>
                  <a:lnTo>
                    <a:pt x="42" y="83"/>
                  </a:lnTo>
                  <a:lnTo>
                    <a:pt x="43" y="169"/>
                  </a:lnTo>
                  <a:lnTo>
                    <a:pt x="43" y="83"/>
                  </a:lnTo>
                  <a:lnTo>
                    <a:pt x="44" y="163"/>
                  </a:lnTo>
                  <a:lnTo>
                    <a:pt x="44" y="81"/>
                  </a:lnTo>
                  <a:lnTo>
                    <a:pt x="45" y="163"/>
                  </a:lnTo>
                  <a:lnTo>
                    <a:pt x="45" y="116"/>
                  </a:lnTo>
                  <a:lnTo>
                    <a:pt x="46" y="138"/>
                  </a:lnTo>
                  <a:lnTo>
                    <a:pt x="46" y="92"/>
                  </a:lnTo>
                  <a:lnTo>
                    <a:pt x="47" y="153"/>
                  </a:lnTo>
                  <a:lnTo>
                    <a:pt x="47" y="90"/>
                  </a:lnTo>
                  <a:lnTo>
                    <a:pt x="48" y="153"/>
                  </a:lnTo>
                  <a:lnTo>
                    <a:pt x="48" y="61"/>
                  </a:lnTo>
                  <a:lnTo>
                    <a:pt x="49" y="146"/>
                  </a:lnTo>
                  <a:lnTo>
                    <a:pt x="49" y="80"/>
                  </a:lnTo>
                  <a:lnTo>
                    <a:pt x="50" y="138"/>
                  </a:lnTo>
                  <a:lnTo>
                    <a:pt x="50" y="80"/>
                  </a:lnTo>
                  <a:lnTo>
                    <a:pt x="51" y="141"/>
                  </a:lnTo>
                  <a:lnTo>
                    <a:pt x="51" y="95"/>
                  </a:lnTo>
                  <a:lnTo>
                    <a:pt x="52" y="164"/>
                  </a:lnTo>
                  <a:lnTo>
                    <a:pt x="52" y="107"/>
                  </a:lnTo>
                  <a:lnTo>
                    <a:pt x="53" y="164"/>
                  </a:lnTo>
                  <a:lnTo>
                    <a:pt x="53" y="107"/>
                  </a:lnTo>
                  <a:lnTo>
                    <a:pt x="54" y="164"/>
                  </a:lnTo>
                  <a:lnTo>
                    <a:pt x="54" y="60"/>
                  </a:lnTo>
                  <a:lnTo>
                    <a:pt x="55" y="137"/>
                  </a:lnTo>
                  <a:lnTo>
                    <a:pt x="55" y="60"/>
                  </a:lnTo>
                  <a:lnTo>
                    <a:pt x="56" y="158"/>
                  </a:lnTo>
                  <a:lnTo>
                    <a:pt x="56" y="91"/>
                  </a:lnTo>
                  <a:lnTo>
                    <a:pt x="57" y="158"/>
                  </a:lnTo>
                  <a:lnTo>
                    <a:pt x="57" y="71"/>
                  </a:lnTo>
                  <a:lnTo>
                    <a:pt x="58" y="148"/>
                  </a:lnTo>
                  <a:lnTo>
                    <a:pt x="58" y="80"/>
                  </a:lnTo>
                  <a:lnTo>
                    <a:pt x="59" y="148"/>
                  </a:lnTo>
                  <a:lnTo>
                    <a:pt x="59" y="52"/>
                  </a:lnTo>
                  <a:lnTo>
                    <a:pt x="60" y="141"/>
                  </a:lnTo>
                  <a:lnTo>
                    <a:pt x="60" y="123"/>
                  </a:lnTo>
                  <a:lnTo>
                    <a:pt x="61" y="144"/>
                  </a:lnTo>
                  <a:lnTo>
                    <a:pt x="61" y="103"/>
                  </a:lnTo>
                  <a:lnTo>
                    <a:pt x="62" y="163"/>
                  </a:lnTo>
                  <a:lnTo>
                    <a:pt x="62" y="92"/>
                  </a:lnTo>
                  <a:lnTo>
                    <a:pt x="63" y="128"/>
                  </a:lnTo>
                  <a:lnTo>
                    <a:pt x="63" y="84"/>
                  </a:lnTo>
                  <a:lnTo>
                    <a:pt x="64" y="146"/>
                  </a:lnTo>
                  <a:lnTo>
                    <a:pt x="64" y="46"/>
                  </a:lnTo>
                  <a:lnTo>
                    <a:pt x="65" y="137"/>
                  </a:lnTo>
                  <a:lnTo>
                    <a:pt x="65" y="55"/>
                  </a:lnTo>
                  <a:lnTo>
                    <a:pt x="66" y="137"/>
                  </a:lnTo>
                  <a:lnTo>
                    <a:pt x="66" y="76"/>
                  </a:lnTo>
                  <a:lnTo>
                    <a:pt x="67" y="127"/>
                  </a:lnTo>
                  <a:lnTo>
                    <a:pt x="67" y="64"/>
                  </a:lnTo>
                  <a:lnTo>
                    <a:pt x="68" y="164"/>
                  </a:lnTo>
                  <a:lnTo>
                    <a:pt x="68" y="70"/>
                  </a:lnTo>
                  <a:lnTo>
                    <a:pt x="69" y="164"/>
                  </a:lnTo>
                  <a:lnTo>
                    <a:pt x="69" y="73"/>
                  </a:lnTo>
                  <a:lnTo>
                    <a:pt x="70" y="176"/>
                  </a:lnTo>
                  <a:lnTo>
                    <a:pt x="70" y="95"/>
                  </a:lnTo>
                  <a:lnTo>
                    <a:pt x="71" y="176"/>
                  </a:lnTo>
                  <a:lnTo>
                    <a:pt x="71" y="88"/>
                  </a:lnTo>
                  <a:lnTo>
                    <a:pt x="72" y="153"/>
                  </a:lnTo>
                  <a:lnTo>
                    <a:pt x="72" y="88"/>
                  </a:lnTo>
                  <a:lnTo>
                    <a:pt x="73" y="129"/>
                  </a:lnTo>
                  <a:lnTo>
                    <a:pt x="73" y="67"/>
                  </a:lnTo>
                  <a:lnTo>
                    <a:pt x="74" y="128"/>
                  </a:lnTo>
                  <a:lnTo>
                    <a:pt x="74" y="66"/>
                  </a:lnTo>
                  <a:lnTo>
                    <a:pt x="75" y="131"/>
                  </a:lnTo>
                  <a:lnTo>
                    <a:pt x="75" y="63"/>
                  </a:lnTo>
                  <a:lnTo>
                    <a:pt x="76" y="151"/>
                  </a:lnTo>
                  <a:lnTo>
                    <a:pt x="76" y="104"/>
                  </a:lnTo>
                  <a:lnTo>
                    <a:pt x="77" y="118"/>
                  </a:lnTo>
                  <a:lnTo>
                    <a:pt x="77" y="72"/>
                  </a:lnTo>
                  <a:lnTo>
                    <a:pt x="78" y="131"/>
                  </a:lnTo>
                  <a:lnTo>
                    <a:pt x="78" y="66"/>
                  </a:lnTo>
                  <a:lnTo>
                    <a:pt x="79" y="131"/>
                  </a:lnTo>
                  <a:lnTo>
                    <a:pt x="79" y="63"/>
                  </a:lnTo>
                  <a:lnTo>
                    <a:pt x="80" y="136"/>
                  </a:lnTo>
                  <a:lnTo>
                    <a:pt x="80" y="40"/>
                  </a:lnTo>
                  <a:lnTo>
                    <a:pt x="81" y="141"/>
                  </a:lnTo>
                  <a:lnTo>
                    <a:pt x="81" y="39"/>
                  </a:lnTo>
                  <a:lnTo>
                    <a:pt x="82" y="141"/>
                  </a:lnTo>
                  <a:lnTo>
                    <a:pt x="82" y="102"/>
                  </a:lnTo>
                  <a:lnTo>
                    <a:pt x="83" y="144"/>
                  </a:lnTo>
                  <a:lnTo>
                    <a:pt x="83" y="76"/>
                  </a:lnTo>
                  <a:lnTo>
                    <a:pt x="84" y="173"/>
                  </a:lnTo>
                  <a:lnTo>
                    <a:pt x="84" y="90"/>
                  </a:lnTo>
                  <a:lnTo>
                    <a:pt x="85" y="161"/>
                  </a:lnTo>
                  <a:lnTo>
                    <a:pt x="85" y="86"/>
                  </a:lnTo>
                  <a:lnTo>
                    <a:pt x="86" y="137"/>
                  </a:lnTo>
                  <a:lnTo>
                    <a:pt x="86" y="82"/>
                  </a:lnTo>
                  <a:lnTo>
                    <a:pt x="87" y="114"/>
                  </a:lnTo>
                  <a:lnTo>
                    <a:pt x="87" y="82"/>
                  </a:lnTo>
                  <a:lnTo>
                    <a:pt x="88" y="151"/>
                  </a:lnTo>
                  <a:lnTo>
                    <a:pt x="88" y="64"/>
                  </a:lnTo>
                  <a:lnTo>
                    <a:pt x="89" y="148"/>
                  </a:lnTo>
                  <a:lnTo>
                    <a:pt x="89" y="64"/>
                  </a:lnTo>
                  <a:lnTo>
                    <a:pt x="90" y="185"/>
                  </a:lnTo>
                  <a:lnTo>
                    <a:pt x="90" y="111"/>
                  </a:lnTo>
                  <a:lnTo>
                    <a:pt x="91" y="152"/>
                  </a:lnTo>
                  <a:lnTo>
                    <a:pt x="91" y="74"/>
                  </a:lnTo>
                  <a:lnTo>
                    <a:pt x="92" y="179"/>
                  </a:lnTo>
                  <a:lnTo>
                    <a:pt x="92" y="75"/>
                  </a:lnTo>
                  <a:lnTo>
                    <a:pt x="93" y="152"/>
                  </a:lnTo>
                  <a:lnTo>
                    <a:pt x="93" y="80"/>
                  </a:lnTo>
                  <a:lnTo>
                    <a:pt x="94" y="140"/>
                  </a:lnTo>
                  <a:lnTo>
                    <a:pt x="94" y="80"/>
                  </a:lnTo>
                  <a:lnTo>
                    <a:pt x="95" y="140"/>
                  </a:lnTo>
                  <a:lnTo>
                    <a:pt x="95" y="86"/>
                  </a:lnTo>
                  <a:lnTo>
                    <a:pt x="96" y="167"/>
                  </a:lnTo>
                  <a:lnTo>
                    <a:pt x="96" y="36"/>
                  </a:lnTo>
                  <a:lnTo>
                    <a:pt x="97" y="158"/>
                  </a:lnTo>
                  <a:lnTo>
                    <a:pt x="97" y="36"/>
                  </a:lnTo>
                  <a:lnTo>
                    <a:pt x="98" y="158"/>
                  </a:lnTo>
                  <a:lnTo>
                    <a:pt x="98" y="68"/>
                  </a:lnTo>
                  <a:lnTo>
                    <a:pt x="99" y="154"/>
                  </a:lnTo>
                  <a:lnTo>
                    <a:pt x="99" y="89"/>
                  </a:lnTo>
                  <a:lnTo>
                    <a:pt x="100" y="154"/>
                  </a:lnTo>
                  <a:lnTo>
                    <a:pt x="100" y="113"/>
                  </a:lnTo>
                  <a:lnTo>
                    <a:pt x="101" y="143"/>
                  </a:lnTo>
                  <a:lnTo>
                    <a:pt x="101" y="71"/>
                  </a:lnTo>
                  <a:lnTo>
                    <a:pt x="102" y="166"/>
                  </a:lnTo>
                  <a:lnTo>
                    <a:pt x="102" y="71"/>
                  </a:lnTo>
                  <a:lnTo>
                    <a:pt x="103" y="166"/>
                  </a:lnTo>
                  <a:lnTo>
                    <a:pt x="103" y="97"/>
                  </a:lnTo>
                  <a:lnTo>
                    <a:pt x="104" y="136"/>
                  </a:lnTo>
                  <a:lnTo>
                    <a:pt x="104" y="102"/>
                  </a:lnTo>
                  <a:lnTo>
                    <a:pt x="105" y="150"/>
                  </a:lnTo>
                  <a:lnTo>
                    <a:pt x="105" y="61"/>
                  </a:lnTo>
                  <a:lnTo>
                    <a:pt x="106" y="134"/>
                  </a:lnTo>
                  <a:lnTo>
                    <a:pt x="106" y="64"/>
                  </a:lnTo>
                  <a:lnTo>
                    <a:pt x="107" y="185"/>
                  </a:lnTo>
                  <a:lnTo>
                    <a:pt x="107" y="64"/>
                  </a:lnTo>
                  <a:lnTo>
                    <a:pt x="108" y="171"/>
                  </a:lnTo>
                  <a:lnTo>
                    <a:pt x="108" y="146"/>
                  </a:lnTo>
                  <a:lnTo>
                    <a:pt x="109" y="164"/>
                  </a:lnTo>
                  <a:lnTo>
                    <a:pt x="109" y="94"/>
                  </a:lnTo>
                  <a:lnTo>
                    <a:pt x="110" y="116"/>
                  </a:lnTo>
                  <a:lnTo>
                    <a:pt x="110" y="22"/>
                  </a:lnTo>
                  <a:lnTo>
                    <a:pt x="111" y="103"/>
                  </a:lnTo>
                  <a:lnTo>
                    <a:pt x="111" y="22"/>
                  </a:lnTo>
                  <a:lnTo>
                    <a:pt x="112" y="103"/>
                  </a:lnTo>
                  <a:lnTo>
                    <a:pt x="112" y="57"/>
                  </a:lnTo>
                  <a:lnTo>
                    <a:pt x="113" y="97"/>
                  </a:lnTo>
                  <a:lnTo>
                    <a:pt x="113" y="48"/>
                  </a:lnTo>
                  <a:lnTo>
                    <a:pt x="114" y="115"/>
                  </a:lnTo>
                  <a:lnTo>
                    <a:pt x="114" y="6"/>
                  </a:lnTo>
                  <a:lnTo>
                    <a:pt x="115" y="116"/>
                  </a:lnTo>
                  <a:lnTo>
                    <a:pt x="115" y="67"/>
                  </a:lnTo>
                  <a:lnTo>
                    <a:pt x="116" y="138"/>
                  </a:lnTo>
                  <a:lnTo>
                    <a:pt x="116" y="49"/>
                  </a:lnTo>
                  <a:lnTo>
                    <a:pt x="117" y="102"/>
                  </a:lnTo>
                  <a:lnTo>
                    <a:pt x="117" y="63"/>
                  </a:lnTo>
                  <a:lnTo>
                    <a:pt x="118" y="149"/>
                  </a:lnTo>
                  <a:lnTo>
                    <a:pt x="118" y="89"/>
                  </a:lnTo>
                  <a:lnTo>
                    <a:pt x="119" y="196"/>
                  </a:lnTo>
                  <a:lnTo>
                    <a:pt x="119" y="107"/>
                  </a:lnTo>
                  <a:lnTo>
                    <a:pt x="120" y="196"/>
                  </a:lnTo>
                  <a:lnTo>
                    <a:pt x="120" y="118"/>
                  </a:lnTo>
                  <a:lnTo>
                    <a:pt x="121" y="161"/>
                  </a:lnTo>
                  <a:lnTo>
                    <a:pt x="121" y="70"/>
                  </a:lnTo>
                  <a:lnTo>
                    <a:pt x="122" y="138"/>
                  </a:lnTo>
                  <a:lnTo>
                    <a:pt x="122" y="70"/>
                  </a:lnTo>
                  <a:lnTo>
                    <a:pt x="123" y="140"/>
                  </a:lnTo>
                  <a:lnTo>
                    <a:pt x="123" y="80"/>
                  </a:lnTo>
                  <a:lnTo>
                    <a:pt x="124" y="146"/>
                  </a:lnTo>
                  <a:lnTo>
                    <a:pt x="124" y="68"/>
                  </a:lnTo>
                  <a:lnTo>
                    <a:pt x="125" y="145"/>
                  </a:lnTo>
                  <a:lnTo>
                    <a:pt x="125" y="79"/>
                  </a:lnTo>
                  <a:lnTo>
                    <a:pt x="126" y="146"/>
                  </a:lnTo>
                  <a:lnTo>
                    <a:pt x="126" y="62"/>
                  </a:lnTo>
                  <a:lnTo>
                    <a:pt x="127" y="161"/>
                  </a:lnTo>
                  <a:lnTo>
                    <a:pt x="127" y="72"/>
                  </a:lnTo>
                  <a:lnTo>
                    <a:pt x="128" y="159"/>
                  </a:lnTo>
                  <a:lnTo>
                    <a:pt x="128" y="100"/>
                  </a:lnTo>
                  <a:lnTo>
                    <a:pt x="129" y="156"/>
                  </a:lnTo>
                  <a:lnTo>
                    <a:pt x="129" y="98"/>
                  </a:lnTo>
                  <a:lnTo>
                    <a:pt x="130" y="170"/>
                  </a:lnTo>
                  <a:lnTo>
                    <a:pt x="130" y="128"/>
                  </a:lnTo>
                  <a:lnTo>
                    <a:pt x="131" y="130"/>
                  </a:lnTo>
                  <a:lnTo>
                    <a:pt x="131" y="77"/>
                  </a:lnTo>
                  <a:lnTo>
                    <a:pt x="132" y="138"/>
                  </a:lnTo>
                  <a:lnTo>
                    <a:pt x="132" y="54"/>
                  </a:lnTo>
                  <a:lnTo>
                    <a:pt x="133" y="140"/>
                  </a:lnTo>
                  <a:lnTo>
                    <a:pt x="133" y="93"/>
                  </a:lnTo>
                  <a:lnTo>
                    <a:pt x="134" y="142"/>
                  </a:lnTo>
                  <a:lnTo>
                    <a:pt x="134" y="91"/>
                  </a:lnTo>
                  <a:lnTo>
                    <a:pt x="135" y="168"/>
                  </a:lnTo>
                  <a:lnTo>
                    <a:pt x="135" y="93"/>
                  </a:lnTo>
                  <a:lnTo>
                    <a:pt x="136" y="168"/>
                  </a:lnTo>
                  <a:lnTo>
                    <a:pt x="136" y="68"/>
                  </a:lnTo>
                  <a:lnTo>
                    <a:pt x="137" y="173"/>
                  </a:lnTo>
                  <a:lnTo>
                    <a:pt x="137" y="97"/>
                  </a:lnTo>
                  <a:lnTo>
                    <a:pt x="138" y="132"/>
                  </a:lnTo>
                  <a:lnTo>
                    <a:pt x="138" y="103"/>
                  </a:lnTo>
                  <a:lnTo>
                    <a:pt x="139" y="148"/>
                  </a:lnTo>
                  <a:lnTo>
                    <a:pt x="139" y="83"/>
                  </a:lnTo>
                  <a:lnTo>
                    <a:pt x="140" y="189"/>
                  </a:lnTo>
                  <a:lnTo>
                    <a:pt x="140" y="69"/>
                  </a:lnTo>
                  <a:lnTo>
                    <a:pt x="141" y="171"/>
                  </a:lnTo>
                  <a:lnTo>
                    <a:pt x="141" y="76"/>
                  </a:lnTo>
                  <a:lnTo>
                    <a:pt x="142" y="103"/>
                  </a:lnTo>
                  <a:lnTo>
                    <a:pt x="142" y="16"/>
                  </a:lnTo>
                  <a:lnTo>
                    <a:pt x="143" y="109"/>
                  </a:lnTo>
                  <a:lnTo>
                    <a:pt x="143" y="16"/>
                  </a:lnTo>
                  <a:lnTo>
                    <a:pt x="144" y="129"/>
                  </a:lnTo>
                  <a:lnTo>
                    <a:pt x="144" y="36"/>
                  </a:lnTo>
                  <a:lnTo>
                    <a:pt x="145" y="105"/>
                  </a:lnTo>
                  <a:lnTo>
                    <a:pt x="145" y="36"/>
                  </a:lnTo>
                  <a:lnTo>
                    <a:pt x="146" y="133"/>
                  </a:lnTo>
                  <a:lnTo>
                    <a:pt x="146" y="35"/>
                  </a:lnTo>
                  <a:lnTo>
                    <a:pt x="147" y="133"/>
                  </a:lnTo>
                  <a:lnTo>
                    <a:pt x="147" y="0"/>
                  </a:lnTo>
                  <a:lnTo>
                    <a:pt x="148" y="110"/>
                  </a:lnTo>
                  <a:lnTo>
                    <a:pt x="148" y="0"/>
                  </a:lnTo>
                  <a:lnTo>
                    <a:pt x="149" y="166"/>
                  </a:lnTo>
                  <a:lnTo>
                    <a:pt x="149" y="45"/>
                  </a:lnTo>
                  <a:lnTo>
                    <a:pt x="150" y="187"/>
                  </a:lnTo>
                  <a:lnTo>
                    <a:pt x="150" y="80"/>
                  </a:lnTo>
                  <a:lnTo>
                    <a:pt x="151" y="128"/>
                  </a:lnTo>
                  <a:lnTo>
                    <a:pt x="151" y="27"/>
                  </a:lnTo>
                  <a:lnTo>
                    <a:pt x="152" y="107"/>
                  </a:lnTo>
                  <a:lnTo>
                    <a:pt x="152" y="21"/>
                  </a:lnTo>
                  <a:lnTo>
                    <a:pt x="153" y="124"/>
                  </a:lnTo>
                  <a:lnTo>
                    <a:pt x="153" y="57"/>
                  </a:lnTo>
                  <a:lnTo>
                    <a:pt x="154" y="117"/>
                  </a:lnTo>
                  <a:lnTo>
                    <a:pt x="154" y="27"/>
                  </a:lnTo>
                  <a:lnTo>
                    <a:pt x="155" y="112"/>
                  </a:lnTo>
                  <a:lnTo>
                    <a:pt x="155" y="27"/>
                  </a:lnTo>
                  <a:lnTo>
                    <a:pt x="156" y="108"/>
                  </a:lnTo>
                  <a:lnTo>
                    <a:pt x="156" y="51"/>
                  </a:lnTo>
                  <a:lnTo>
                    <a:pt x="157" y="121"/>
                  </a:lnTo>
                  <a:lnTo>
                    <a:pt x="157" y="51"/>
                  </a:lnTo>
                  <a:lnTo>
                    <a:pt x="158" y="136"/>
                  </a:lnTo>
                  <a:lnTo>
                    <a:pt x="158" y="58"/>
                  </a:lnTo>
                  <a:lnTo>
                    <a:pt x="159" y="154"/>
                  </a:lnTo>
                  <a:lnTo>
                    <a:pt x="159" y="70"/>
                  </a:lnTo>
                  <a:lnTo>
                    <a:pt x="160" y="149"/>
                  </a:lnTo>
                  <a:lnTo>
                    <a:pt x="160" y="99"/>
                  </a:lnTo>
                  <a:lnTo>
                    <a:pt x="161" y="149"/>
                  </a:lnTo>
                  <a:lnTo>
                    <a:pt x="161" y="87"/>
                  </a:lnTo>
                  <a:lnTo>
                    <a:pt x="162" y="130"/>
                  </a:lnTo>
                  <a:lnTo>
                    <a:pt x="162" y="88"/>
                  </a:lnTo>
                  <a:lnTo>
                    <a:pt x="163" y="181"/>
                  </a:lnTo>
                  <a:lnTo>
                    <a:pt x="163" y="83"/>
                  </a:lnTo>
                  <a:lnTo>
                    <a:pt x="164" y="181"/>
                  </a:lnTo>
                  <a:lnTo>
                    <a:pt x="164" y="65"/>
                  </a:lnTo>
                  <a:lnTo>
                    <a:pt x="165" y="134"/>
                  </a:lnTo>
                  <a:lnTo>
                    <a:pt x="165" y="49"/>
                  </a:lnTo>
                  <a:lnTo>
                    <a:pt x="166" y="181"/>
                  </a:lnTo>
                  <a:lnTo>
                    <a:pt x="166" y="49"/>
                  </a:lnTo>
                  <a:lnTo>
                    <a:pt x="167" y="181"/>
                  </a:lnTo>
                  <a:lnTo>
                    <a:pt x="167" y="141"/>
                  </a:lnTo>
                  <a:lnTo>
                    <a:pt x="168" y="175"/>
                  </a:lnTo>
                  <a:lnTo>
                    <a:pt x="168" y="51"/>
                  </a:lnTo>
                  <a:lnTo>
                    <a:pt x="169" y="56"/>
                  </a:lnTo>
                  <a:lnTo>
                    <a:pt x="169" y="16"/>
                  </a:lnTo>
                  <a:lnTo>
                    <a:pt x="170" y="133"/>
                  </a:lnTo>
                  <a:lnTo>
                    <a:pt x="170" y="42"/>
                  </a:lnTo>
                  <a:lnTo>
                    <a:pt x="171" y="123"/>
                  </a:lnTo>
                  <a:lnTo>
                    <a:pt x="171" y="53"/>
                  </a:lnTo>
                  <a:lnTo>
                    <a:pt x="172" y="142"/>
                  </a:lnTo>
                  <a:lnTo>
                    <a:pt x="172" y="33"/>
                  </a:lnTo>
                  <a:lnTo>
                    <a:pt x="173" y="155"/>
                  </a:lnTo>
                  <a:lnTo>
                    <a:pt x="173" y="71"/>
                  </a:lnTo>
                  <a:lnTo>
                    <a:pt x="174" y="167"/>
                  </a:lnTo>
                  <a:lnTo>
                    <a:pt x="174" y="84"/>
                  </a:lnTo>
                  <a:lnTo>
                    <a:pt x="175" y="142"/>
                  </a:lnTo>
                  <a:lnTo>
                    <a:pt x="175" y="55"/>
                  </a:lnTo>
                  <a:lnTo>
                    <a:pt x="176" y="113"/>
                  </a:lnTo>
                  <a:lnTo>
                    <a:pt x="176" y="29"/>
                  </a:lnTo>
                  <a:lnTo>
                    <a:pt x="177" y="145"/>
                  </a:lnTo>
                  <a:lnTo>
                    <a:pt x="177" y="84"/>
                  </a:lnTo>
                  <a:lnTo>
                    <a:pt x="178" y="192"/>
                  </a:lnTo>
                  <a:lnTo>
                    <a:pt x="178" y="90"/>
                  </a:lnTo>
                  <a:lnTo>
                    <a:pt x="179" y="223"/>
                  </a:lnTo>
                  <a:lnTo>
                    <a:pt x="179" y="157"/>
                  </a:lnTo>
                  <a:lnTo>
                    <a:pt x="180" y="223"/>
                  </a:lnTo>
                  <a:lnTo>
                    <a:pt x="180" y="80"/>
                  </a:lnTo>
                  <a:lnTo>
                    <a:pt x="181" y="128"/>
                  </a:lnTo>
                  <a:lnTo>
                    <a:pt x="181" y="43"/>
                  </a:lnTo>
                  <a:lnTo>
                    <a:pt x="182" y="112"/>
                  </a:lnTo>
                  <a:lnTo>
                    <a:pt x="182" y="32"/>
                  </a:lnTo>
                  <a:lnTo>
                    <a:pt x="183" y="128"/>
                  </a:lnTo>
                  <a:lnTo>
                    <a:pt x="183" y="43"/>
                  </a:lnTo>
                  <a:lnTo>
                    <a:pt x="184" y="144"/>
                  </a:lnTo>
                  <a:lnTo>
                    <a:pt x="184" y="71"/>
                  </a:lnTo>
                  <a:lnTo>
                    <a:pt x="185" y="128"/>
                  </a:lnTo>
                  <a:lnTo>
                    <a:pt x="185" y="111"/>
                  </a:lnTo>
                  <a:lnTo>
                    <a:pt x="186" y="156"/>
                  </a:lnTo>
                  <a:lnTo>
                    <a:pt x="186" y="33"/>
                  </a:lnTo>
                  <a:lnTo>
                    <a:pt x="187" y="148"/>
                  </a:lnTo>
                  <a:lnTo>
                    <a:pt x="187" y="77"/>
                  </a:lnTo>
                  <a:lnTo>
                    <a:pt x="188" y="175"/>
                  </a:lnTo>
                  <a:lnTo>
                    <a:pt x="188" y="61"/>
                  </a:lnTo>
                  <a:lnTo>
                    <a:pt x="189" y="144"/>
                  </a:lnTo>
                  <a:lnTo>
                    <a:pt x="189" y="104"/>
                  </a:lnTo>
                  <a:lnTo>
                    <a:pt x="190" y="149"/>
                  </a:lnTo>
                  <a:lnTo>
                    <a:pt x="190" y="109"/>
                  </a:lnTo>
                  <a:lnTo>
                    <a:pt x="191" y="156"/>
                  </a:lnTo>
                  <a:lnTo>
                    <a:pt x="191" y="23"/>
                  </a:lnTo>
                  <a:lnTo>
                    <a:pt x="192" y="165"/>
                  </a:lnTo>
                  <a:lnTo>
                    <a:pt x="192" y="90"/>
                  </a:lnTo>
                  <a:lnTo>
                    <a:pt x="193" y="201"/>
                  </a:lnTo>
                  <a:lnTo>
                    <a:pt x="193" y="117"/>
                  </a:lnTo>
                  <a:lnTo>
                    <a:pt x="194" y="167"/>
                  </a:lnTo>
                  <a:lnTo>
                    <a:pt x="194" y="96"/>
                  </a:lnTo>
                  <a:lnTo>
                    <a:pt x="195" y="164"/>
                  </a:lnTo>
                  <a:lnTo>
                    <a:pt x="195" y="100"/>
                  </a:lnTo>
                  <a:lnTo>
                    <a:pt x="196" y="180"/>
                  </a:lnTo>
                  <a:lnTo>
                    <a:pt x="196" y="19"/>
                  </a:lnTo>
                  <a:lnTo>
                    <a:pt x="197" y="124"/>
                  </a:lnTo>
                  <a:lnTo>
                    <a:pt x="197" y="19"/>
                  </a:lnTo>
                  <a:lnTo>
                    <a:pt x="198" y="186"/>
                  </a:lnTo>
                  <a:lnTo>
                    <a:pt x="198" y="84"/>
                  </a:lnTo>
                  <a:lnTo>
                    <a:pt x="199" y="186"/>
                  </a:lnTo>
                  <a:lnTo>
                    <a:pt x="199" y="68"/>
                  </a:lnTo>
                  <a:lnTo>
                    <a:pt x="200" y="197"/>
                  </a:lnTo>
                  <a:lnTo>
                    <a:pt x="200" y="68"/>
                  </a:lnTo>
                  <a:lnTo>
                    <a:pt x="201" y="197"/>
                  </a:lnTo>
                  <a:lnTo>
                    <a:pt x="201" y="94"/>
                  </a:lnTo>
                  <a:lnTo>
                    <a:pt x="202" y="164"/>
                  </a:lnTo>
                  <a:lnTo>
                    <a:pt x="202" y="60"/>
                  </a:lnTo>
                  <a:lnTo>
                    <a:pt x="203" y="160"/>
                  </a:lnTo>
                  <a:lnTo>
                    <a:pt x="203" y="67"/>
                  </a:lnTo>
                  <a:lnTo>
                    <a:pt x="204" y="167"/>
                  </a:lnTo>
                  <a:lnTo>
                    <a:pt x="204" y="93"/>
                  </a:lnTo>
                  <a:lnTo>
                    <a:pt x="205" y="181"/>
                  </a:lnTo>
                  <a:lnTo>
                    <a:pt x="205" y="108"/>
                  </a:lnTo>
                  <a:lnTo>
                    <a:pt x="206" y="201"/>
                  </a:lnTo>
                  <a:lnTo>
                    <a:pt x="206" y="128"/>
                  </a:lnTo>
                  <a:lnTo>
                    <a:pt x="207" y="201"/>
                  </a:lnTo>
                  <a:lnTo>
                    <a:pt x="207" y="108"/>
                  </a:lnTo>
                  <a:lnTo>
                    <a:pt x="208" y="177"/>
                  </a:lnTo>
                  <a:lnTo>
                    <a:pt x="208" y="113"/>
                  </a:lnTo>
                  <a:lnTo>
                    <a:pt x="209" y="217"/>
                  </a:lnTo>
                  <a:lnTo>
                    <a:pt x="209" y="113"/>
                  </a:lnTo>
                  <a:lnTo>
                    <a:pt x="210" y="218"/>
                  </a:lnTo>
                  <a:lnTo>
                    <a:pt x="210" y="122"/>
                  </a:lnTo>
                  <a:lnTo>
                    <a:pt x="211" y="200"/>
                  </a:lnTo>
                  <a:lnTo>
                    <a:pt x="211" y="80"/>
                  </a:lnTo>
                  <a:lnTo>
                    <a:pt x="212" y="135"/>
                  </a:lnTo>
                  <a:lnTo>
                    <a:pt x="212" y="57"/>
                  </a:lnTo>
                  <a:lnTo>
                    <a:pt x="213" y="186"/>
                  </a:lnTo>
                  <a:lnTo>
                    <a:pt x="213" y="118"/>
                  </a:lnTo>
                  <a:lnTo>
                    <a:pt x="214" y="188"/>
                  </a:lnTo>
                  <a:lnTo>
                    <a:pt x="214" y="100"/>
                  </a:lnTo>
                  <a:lnTo>
                    <a:pt x="215" y="179"/>
                  </a:lnTo>
                  <a:lnTo>
                    <a:pt x="215" y="71"/>
                  </a:lnTo>
                  <a:lnTo>
                    <a:pt x="216" y="166"/>
                  </a:lnTo>
                  <a:lnTo>
                    <a:pt x="216" y="87"/>
                  </a:lnTo>
                  <a:lnTo>
                    <a:pt x="217" y="175"/>
                  </a:lnTo>
                  <a:lnTo>
                    <a:pt x="217" y="48"/>
                  </a:lnTo>
                  <a:lnTo>
                    <a:pt x="218" y="211"/>
                  </a:lnTo>
                  <a:lnTo>
                    <a:pt x="218" y="48"/>
                  </a:lnTo>
                  <a:lnTo>
                    <a:pt x="219" y="160"/>
                  </a:lnTo>
                  <a:lnTo>
                    <a:pt x="219" y="92"/>
                  </a:lnTo>
                  <a:lnTo>
                    <a:pt x="220" y="193"/>
                  </a:lnTo>
                  <a:lnTo>
                    <a:pt x="220" y="86"/>
                  </a:lnTo>
                  <a:lnTo>
                    <a:pt x="221" y="198"/>
                  </a:lnTo>
                  <a:lnTo>
                    <a:pt x="221" y="86"/>
                  </a:lnTo>
                  <a:lnTo>
                    <a:pt x="222" y="198"/>
                  </a:lnTo>
                  <a:lnTo>
                    <a:pt x="222" y="93"/>
                  </a:lnTo>
                  <a:lnTo>
                    <a:pt x="223" y="194"/>
                  </a:lnTo>
                  <a:lnTo>
                    <a:pt x="223" y="82"/>
                  </a:lnTo>
                  <a:lnTo>
                    <a:pt x="224" y="194"/>
                  </a:lnTo>
                  <a:lnTo>
                    <a:pt x="224" y="109"/>
                  </a:lnTo>
                  <a:lnTo>
                    <a:pt x="225" y="195"/>
                  </a:lnTo>
                  <a:lnTo>
                    <a:pt x="225" y="106"/>
                  </a:lnTo>
                  <a:lnTo>
                    <a:pt x="226" y="195"/>
                  </a:lnTo>
                  <a:lnTo>
                    <a:pt x="226" y="84"/>
                  </a:lnTo>
                  <a:lnTo>
                    <a:pt x="227" y="177"/>
                  </a:lnTo>
                  <a:lnTo>
                    <a:pt x="227" y="125"/>
                  </a:lnTo>
                  <a:lnTo>
                    <a:pt x="228" y="199"/>
                  </a:lnTo>
                  <a:lnTo>
                    <a:pt x="228" y="107"/>
                  </a:lnTo>
                  <a:lnTo>
                    <a:pt x="229" y="199"/>
                  </a:lnTo>
                  <a:lnTo>
                    <a:pt x="229" y="131"/>
                  </a:lnTo>
                  <a:lnTo>
                    <a:pt x="230" y="184"/>
                  </a:lnTo>
                  <a:lnTo>
                    <a:pt x="230" y="91"/>
                  </a:lnTo>
                  <a:lnTo>
                    <a:pt x="231" y="160"/>
                  </a:lnTo>
                  <a:lnTo>
                    <a:pt x="231" y="115"/>
                  </a:lnTo>
                  <a:lnTo>
                    <a:pt x="232" y="178"/>
                  </a:lnTo>
                  <a:lnTo>
                    <a:pt x="232" y="99"/>
                  </a:lnTo>
                  <a:lnTo>
                    <a:pt x="233" y="150"/>
                  </a:lnTo>
                  <a:lnTo>
                    <a:pt x="233" y="85"/>
                  </a:lnTo>
                  <a:lnTo>
                    <a:pt x="234" y="172"/>
                  </a:lnTo>
                  <a:lnTo>
                    <a:pt x="234" y="68"/>
                  </a:lnTo>
                  <a:lnTo>
                    <a:pt x="235" y="160"/>
                  </a:lnTo>
                  <a:lnTo>
                    <a:pt x="235" y="63"/>
                  </a:lnTo>
                  <a:lnTo>
                    <a:pt x="236" y="164"/>
                  </a:lnTo>
                  <a:lnTo>
                    <a:pt x="236" y="108"/>
                  </a:lnTo>
                  <a:lnTo>
                    <a:pt x="237" y="173"/>
                  </a:lnTo>
                  <a:lnTo>
                    <a:pt x="237" y="106"/>
                  </a:lnTo>
                  <a:lnTo>
                    <a:pt x="238" y="145"/>
                  </a:lnTo>
                  <a:lnTo>
                    <a:pt x="238" y="106"/>
                  </a:lnTo>
                  <a:lnTo>
                    <a:pt x="239" y="181"/>
                  </a:lnTo>
                  <a:lnTo>
                    <a:pt x="239" y="70"/>
                  </a:lnTo>
                  <a:lnTo>
                    <a:pt x="240" y="168"/>
                  </a:lnTo>
                  <a:lnTo>
                    <a:pt x="240" y="86"/>
                  </a:lnTo>
                  <a:lnTo>
                    <a:pt x="241" y="153"/>
                  </a:lnTo>
                  <a:lnTo>
                    <a:pt x="241" y="58"/>
                  </a:lnTo>
                  <a:lnTo>
                    <a:pt x="242" y="179"/>
                  </a:lnTo>
                  <a:lnTo>
                    <a:pt x="242" y="90"/>
                  </a:lnTo>
                  <a:lnTo>
                    <a:pt x="243" y="134"/>
                  </a:lnTo>
                  <a:lnTo>
                    <a:pt x="243" y="90"/>
                  </a:lnTo>
                  <a:lnTo>
                    <a:pt x="244" y="148"/>
                  </a:lnTo>
                  <a:lnTo>
                    <a:pt x="244" y="102"/>
                  </a:lnTo>
                  <a:lnTo>
                    <a:pt x="245" y="146"/>
                  </a:lnTo>
                  <a:lnTo>
                    <a:pt x="245" y="63"/>
                  </a:lnTo>
                  <a:lnTo>
                    <a:pt x="246" y="147"/>
                  </a:lnTo>
                  <a:lnTo>
                    <a:pt x="246" y="70"/>
                  </a:lnTo>
                  <a:lnTo>
                    <a:pt x="247" y="159"/>
                  </a:lnTo>
                  <a:lnTo>
                    <a:pt x="247" y="40"/>
                  </a:lnTo>
                  <a:lnTo>
                    <a:pt x="248" y="174"/>
                  </a:lnTo>
                  <a:lnTo>
                    <a:pt x="248" y="83"/>
                  </a:lnTo>
                  <a:lnTo>
                    <a:pt x="249" y="196"/>
                  </a:lnTo>
                  <a:lnTo>
                    <a:pt x="249" y="77"/>
                  </a:lnTo>
                  <a:lnTo>
                    <a:pt x="250" y="196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5" name="Freeform 106">
              <a:extLst>
                <a:ext uri="{FF2B5EF4-FFF2-40B4-BE49-F238E27FC236}">
                  <a16:creationId xmlns:a16="http://schemas.microsoft.com/office/drawing/2014/main" id="{26EAA9A8-6944-4D17-A1C2-F28E28069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711" y="15697203"/>
              <a:ext cx="674542" cy="421688"/>
            </a:xfrm>
            <a:custGeom>
              <a:avLst/>
              <a:gdLst>
                <a:gd name="T0" fmla="*/ 3 w 251"/>
                <a:gd name="T1" fmla="*/ 96 h 212"/>
                <a:gd name="T2" fmla="*/ 7 w 251"/>
                <a:gd name="T3" fmla="*/ 117 h 212"/>
                <a:gd name="T4" fmla="*/ 11 w 251"/>
                <a:gd name="T5" fmla="*/ 123 h 212"/>
                <a:gd name="T6" fmla="*/ 15 w 251"/>
                <a:gd name="T7" fmla="*/ 44 h 212"/>
                <a:gd name="T8" fmla="*/ 19 w 251"/>
                <a:gd name="T9" fmla="*/ 108 h 212"/>
                <a:gd name="T10" fmla="*/ 23 w 251"/>
                <a:gd name="T11" fmla="*/ 124 h 212"/>
                <a:gd name="T12" fmla="*/ 27 w 251"/>
                <a:gd name="T13" fmla="*/ 96 h 212"/>
                <a:gd name="T14" fmla="*/ 31 w 251"/>
                <a:gd name="T15" fmla="*/ 106 h 212"/>
                <a:gd name="T16" fmla="*/ 35 w 251"/>
                <a:gd name="T17" fmla="*/ 95 h 212"/>
                <a:gd name="T18" fmla="*/ 40 w 251"/>
                <a:gd name="T19" fmla="*/ 103 h 212"/>
                <a:gd name="T20" fmla="*/ 44 w 251"/>
                <a:gd name="T21" fmla="*/ 99 h 212"/>
                <a:gd name="T22" fmla="*/ 48 w 251"/>
                <a:gd name="T23" fmla="*/ 91 h 212"/>
                <a:gd name="T24" fmla="*/ 52 w 251"/>
                <a:gd name="T25" fmla="*/ 95 h 212"/>
                <a:gd name="T26" fmla="*/ 56 w 251"/>
                <a:gd name="T27" fmla="*/ 60 h 212"/>
                <a:gd name="T28" fmla="*/ 60 w 251"/>
                <a:gd name="T29" fmla="*/ 105 h 212"/>
                <a:gd name="T30" fmla="*/ 64 w 251"/>
                <a:gd name="T31" fmla="*/ 67 h 212"/>
                <a:gd name="T32" fmla="*/ 68 w 251"/>
                <a:gd name="T33" fmla="*/ 87 h 212"/>
                <a:gd name="T34" fmla="*/ 72 w 251"/>
                <a:gd name="T35" fmla="*/ 47 h 212"/>
                <a:gd name="T36" fmla="*/ 76 w 251"/>
                <a:gd name="T37" fmla="*/ 92 h 212"/>
                <a:gd name="T38" fmla="*/ 80 w 251"/>
                <a:gd name="T39" fmla="*/ 77 h 212"/>
                <a:gd name="T40" fmla="*/ 84 w 251"/>
                <a:gd name="T41" fmla="*/ 97 h 212"/>
                <a:gd name="T42" fmla="*/ 88 w 251"/>
                <a:gd name="T43" fmla="*/ 67 h 212"/>
                <a:gd name="T44" fmla="*/ 92 w 251"/>
                <a:gd name="T45" fmla="*/ 51 h 212"/>
                <a:gd name="T46" fmla="*/ 96 w 251"/>
                <a:gd name="T47" fmla="*/ 76 h 212"/>
                <a:gd name="T48" fmla="*/ 100 w 251"/>
                <a:gd name="T49" fmla="*/ 58 h 212"/>
                <a:gd name="T50" fmla="*/ 104 w 251"/>
                <a:gd name="T51" fmla="*/ 70 h 212"/>
                <a:gd name="T52" fmla="*/ 108 w 251"/>
                <a:gd name="T53" fmla="*/ 73 h 212"/>
                <a:gd name="T54" fmla="*/ 112 w 251"/>
                <a:gd name="T55" fmla="*/ 42 h 212"/>
                <a:gd name="T56" fmla="*/ 116 w 251"/>
                <a:gd name="T57" fmla="*/ 97 h 212"/>
                <a:gd name="T58" fmla="*/ 120 w 251"/>
                <a:gd name="T59" fmla="*/ 6 h 212"/>
                <a:gd name="T60" fmla="*/ 124 w 251"/>
                <a:gd name="T61" fmla="*/ 76 h 212"/>
                <a:gd name="T62" fmla="*/ 128 w 251"/>
                <a:gd name="T63" fmla="*/ 81 h 212"/>
                <a:gd name="T64" fmla="*/ 132 w 251"/>
                <a:gd name="T65" fmla="*/ 42 h 212"/>
                <a:gd name="T66" fmla="*/ 136 w 251"/>
                <a:gd name="T67" fmla="*/ 71 h 212"/>
                <a:gd name="T68" fmla="*/ 140 w 251"/>
                <a:gd name="T69" fmla="*/ 63 h 212"/>
                <a:gd name="T70" fmla="*/ 144 w 251"/>
                <a:gd name="T71" fmla="*/ 77 h 212"/>
                <a:gd name="T72" fmla="*/ 148 w 251"/>
                <a:gd name="T73" fmla="*/ 77 h 212"/>
                <a:gd name="T74" fmla="*/ 152 w 251"/>
                <a:gd name="T75" fmla="*/ 91 h 212"/>
                <a:gd name="T76" fmla="*/ 156 w 251"/>
                <a:gd name="T77" fmla="*/ 102 h 212"/>
                <a:gd name="T78" fmla="*/ 160 w 251"/>
                <a:gd name="T79" fmla="*/ 104 h 212"/>
                <a:gd name="T80" fmla="*/ 164 w 251"/>
                <a:gd name="T81" fmla="*/ 59 h 212"/>
                <a:gd name="T82" fmla="*/ 168 w 251"/>
                <a:gd name="T83" fmla="*/ 35 h 212"/>
                <a:gd name="T84" fmla="*/ 172 w 251"/>
                <a:gd name="T85" fmla="*/ 59 h 212"/>
                <a:gd name="T86" fmla="*/ 176 w 251"/>
                <a:gd name="T87" fmla="*/ 57 h 212"/>
                <a:gd name="T88" fmla="*/ 180 w 251"/>
                <a:gd name="T89" fmla="*/ 50 h 212"/>
                <a:gd name="T90" fmla="*/ 184 w 251"/>
                <a:gd name="T91" fmla="*/ 134 h 212"/>
                <a:gd name="T92" fmla="*/ 188 w 251"/>
                <a:gd name="T93" fmla="*/ 69 h 212"/>
                <a:gd name="T94" fmla="*/ 192 w 251"/>
                <a:gd name="T95" fmla="*/ 66 h 212"/>
                <a:gd name="T96" fmla="*/ 196 w 251"/>
                <a:gd name="T97" fmla="*/ 88 h 212"/>
                <a:gd name="T98" fmla="*/ 200 w 251"/>
                <a:gd name="T99" fmla="*/ 110 h 212"/>
                <a:gd name="T100" fmla="*/ 204 w 251"/>
                <a:gd name="T101" fmla="*/ 96 h 212"/>
                <a:gd name="T102" fmla="*/ 208 w 251"/>
                <a:gd name="T103" fmla="*/ 89 h 212"/>
                <a:gd name="T104" fmla="*/ 212 w 251"/>
                <a:gd name="T105" fmla="*/ 92 h 212"/>
                <a:gd name="T106" fmla="*/ 216 w 251"/>
                <a:gd name="T107" fmla="*/ 101 h 212"/>
                <a:gd name="T108" fmla="*/ 220 w 251"/>
                <a:gd name="T109" fmla="*/ 82 h 212"/>
                <a:gd name="T110" fmla="*/ 224 w 251"/>
                <a:gd name="T111" fmla="*/ 100 h 212"/>
                <a:gd name="T112" fmla="*/ 228 w 251"/>
                <a:gd name="T113" fmla="*/ 116 h 212"/>
                <a:gd name="T114" fmla="*/ 232 w 251"/>
                <a:gd name="T115" fmla="*/ 84 h 212"/>
                <a:gd name="T116" fmla="*/ 236 w 251"/>
                <a:gd name="T117" fmla="*/ 117 h 212"/>
                <a:gd name="T118" fmla="*/ 240 w 251"/>
                <a:gd name="T119" fmla="*/ 95 h 212"/>
                <a:gd name="T120" fmla="*/ 244 w 251"/>
                <a:gd name="T121" fmla="*/ 121 h 212"/>
                <a:gd name="T122" fmla="*/ 248 w 251"/>
                <a:gd name="T123" fmla="*/ 6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12">
                  <a:moveTo>
                    <a:pt x="0" y="212"/>
                  </a:moveTo>
                  <a:lnTo>
                    <a:pt x="0" y="93"/>
                  </a:lnTo>
                  <a:lnTo>
                    <a:pt x="1" y="162"/>
                  </a:lnTo>
                  <a:lnTo>
                    <a:pt x="1" y="110"/>
                  </a:lnTo>
                  <a:lnTo>
                    <a:pt x="2" y="187"/>
                  </a:lnTo>
                  <a:lnTo>
                    <a:pt x="2" y="59"/>
                  </a:lnTo>
                  <a:lnTo>
                    <a:pt x="3" y="187"/>
                  </a:lnTo>
                  <a:lnTo>
                    <a:pt x="3" y="96"/>
                  </a:lnTo>
                  <a:lnTo>
                    <a:pt x="4" y="184"/>
                  </a:lnTo>
                  <a:lnTo>
                    <a:pt x="4" y="119"/>
                  </a:lnTo>
                  <a:lnTo>
                    <a:pt x="5" y="188"/>
                  </a:lnTo>
                  <a:lnTo>
                    <a:pt x="5" y="95"/>
                  </a:lnTo>
                  <a:lnTo>
                    <a:pt x="6" y="180"/>
                  </a:lnTo>
                  <a:lnTo>
                    <a:pt x="6" y="95"/>
                  </a:lnTo>
                  <a:lnTo>
                    <a:pt x="7" y="176"/>
                  </a:lnTo>
                  <a:lnTo>
                    <a:pt x="7" y="117"/>
                  </a:lnTo>
                  <a:lnTo>
                    <a:pt x="8" y="194"/>
                  </a:lnTo>
                  <a:lnTo>
                    <a:pt x="8" y="99"/>
                  </a:lnTo>
                  <a:lnTo>
                    <a:pt x="9" y="205"/>
                  </a:lnTo>
                  <a:lnTo>
                    <a:pt x="9" y="99"/>
                  </a:lnTo>
                  <a:lnTo>
                    <a:pt x="10" y="204"/>
                  </a:lnTo>
                  <a:lnTo>
                    <a:pt x="10" y="86"/>
                  </a:lnTo>
                  <a:lnTo>
                    <a:pt x="11" y="165"/>
                  </a:lnTo>
                  <a:lnTo>
                    <a:pt x="11" y="123"/>
                  </a:lnTo>
                  <a:lnTo>
                    <a:pt x="12" y="178"/>
                  </a:lnTo>
                  <a:lnTo>
                    <a:pt x="12" y="124"/>
                  </a:lnTo>
                  <a:lnTo>
                    <a:pt x="13" y="178"/>
                  </a:lnTo>
                  <a:lnTo>
                    <a:pt x="13" y="102"/>
                  </a:lnTo>
                  <a:lnTo>
                    <a:pt x="14" y="158"/>
                  </a:lnTo>
                  <a:lnTo>
                    <a:pt x="14" y="44"/>
                  </a:lnTo>
                  <a:lnTo>
                    <a:pt x="15" y="175"/>
                  </a:lnTo>
                  <a:lnTo>
                    <a:pt x="15" y="44"/>
                  </a:lnTo>
                  <a:lnTo>
                    <a:pt x="16" y="175"/>
                  </a:lnTo>
                  <a:lnTo>
                    <a:pt x="16" y="121"/>
                  </a:lnTo>
                  <a:lnTo>
                    <a:pt x="17" y="163"/>
                  </a:lnTo>
                  <a:lnTo>
                    <a:pt x="17" y="122"/>
                  </a:lnTo>
                  <a:lnTo>
                    <a:pt x="18" y="156"/>
                  </a:lnTo>
                  <a:lnTo>
                    <a:pt x="18" y="108"/>
                  </a:lnTo>
                  <a:lnTo>
                    <a:pt x="19" y="166"/>
                  </a:lnTo>
                  <a:lnTo>
                    <a:pt x="19" y="108"/>
                  </a:lnTo>
                  <a:lnTo>
                    <a:pt x="20" y="172"/>
                  </a:lnTo>
                  <a:lnTo>
                    <a:pt x="20" y="60"/>
                  </a:lnTo>
                  <a:lnTo>
                    <a:pt x="21" y="187"/>
                  </a:lnTo>
                  <a:lnTo>
                    <a:pt x="21" y="96"/>
                  </a:lnTo>
                  <a:lnTo>
                    <a:pt x="22" y="166"/>
                  </a:lnTo>
                  <a:lnTo>
                    <a:pt x="22" y="98"/>
                  </a:lnTo>
                  <a:lnTo>
                    <a:pt x="23" y="185"/>
                  </a:lnTo>
                  <a:lnTo>
                    <a:pt x="23" y="124"/>
                  </a:lnTo>
                  <a:lnTo>
                    <a:pt x="24" y="159"/>
                  </a:lnTo>
                  <a:lnTo>
                    <a:pt x="24" y="80"/>
                  </a:lnTo>
                  <a:lnTo>
                    <a:pt x="25" y="156"/>
                  </a:lnTo>
                  <a:lnTo>
                    <a:pt x="25" y="96"/>
                  </a:lnTo>
                  <a:lnTo>
                    <a:pt x="26" y="156"/>
                  </a:lnTo>
                  <a:lnTo>
                    <a:pt x="26" y="79"/>
                  </a:lnTo>
                  <a:lnTo>
                    <a:pt x="27" y="194"/>
                  </a:lnTo>
                  <a:lnTo>
                    <a:pt x="27" y="96"/>
                  </a:lnTo>
                  <a:lnTo>
                    <a:pt x="28" y="194"/>
                  </a:lnTo>
                  <a:lnTo>
                    <a:pt x="28" y="81"/>
                  </a:lnTo>
                  <a:lnTo>
                    <a:pt x="29" y="177"/>
                  </a:lnTo>
                  <a:lnTo>
                    <a:pt x="29" y="118"/>
                  </a:lnTo>
                  <a:lnTo>
                    <a:pt x="30" y="177"/>
                  </a:lnTo>
                  <a:lnTo>
                    <a:pt x="30" y="106"/>
                  </a:lnTo>
                  <a:lnTo>
                    <a:pt x="31" y="158"/>
                  </a:lnTo>
                  <a:lnTo>
                    <a:pt x="31" y="106"/>
                  </a:lnTo>
                  <a:lnTo>
                    <a:pt x="32" y="206"/>
                  </a:lnTo>
                  <a:lnTo>
                    <a:pt x="32" y="126"/>
                  </a:lnTo>
                  <a:lnTo>
                    <a:pt x="33" y="194"/>
                  </a:lnTo>
                  <a:lnTo>
                    <a:pt x="33" y="102"/>
                  </a:lnTo>
                  <a:lnTo>
                    <a:pt x="34" y="164"/>
                  </a:lnTo>
                  <a:lnTo>
                    <a:pt x="34" y="84"/>
                  </a:lnTo>
                  <a:lnTo>
                    <a:pt x="35" y="153"/>
                  </a:lnTo>
                  <a:lnTo>
                    <a:pt x="35" y="95"/>
                  </a:lnTo>
                  <a:lnTo>
                    <a:pt x="36" y="153"/>
                  </a:lnTo>
                  <a:lnTo>
                    <a:pt x="36" y="68"/>
                  </a:lnTo>
                  <a:lnTo>
                    <a:pt x="37" y="143"/>
                  </a:lnTo>
                  <a:lnTo>
                    <a:pt x="37" y="69"/>
                  </a:lnTo>
                  <a:lnTo>
                    <a:pt x="38" y="162"/>
                  </a:lnTo>
                  <a:lnTo>
                    <a:pt x="38" y="96"/>
                  </a:lnTo>
                  <a:lnTo>
                    <a:pt x="40" y="162"/>
                  </a:lnTo>
                  <a:lnTo>
                    <a:pt x="40" y="103"/>
                  </a:lnTo>
                  <a:lnTo>
                    <a:pt x="41" y="166"/>
                  </a:lnTo>
                  <a:lnTo>
                    <a:pt x="41" y="99"/>
                  </a:lnTo>
                  <a:lnTo>
                    <a:pt x="42" y="180"/>
                  </a:lnTo>
                  <a:lnTo>
                    <a:pt x="42" y="110"/>
                  </a:lnTo>
                  <a:lnTo>
                    <a:pt x="43" y="180"/>
                  </a:lnTo>
                  <a:lnTo>
                    <a:pt x="43" y="84"/>
                  </a:lnTo>
                  <a:lnTo>
                    <a:pt x="44" y="182"/>
                  </a:lnTo>
                  <a:lnTo>
                    <a:pt x="44" y="99"/>
                  </a:lnTo>
                  <a:lnTo>
                    <a:pt x="45" y="180"/>
                  </a:lnTo>
                  <a:lnTo>
                    <a:pt x="45" y="97"/>
                  </a:lnTo>
                  <a:lnTo>
                    <a:pt x="46" y="157"/>
                  </a:lnTo>
                  <a:lnTo>
                    <a:pt x="46" y="36"/>
                  </a:lnTo>
                  <a:lnTo>
                    <a:pt x="47" y="153"/>
                  </a:lnTo>
                  <a:lnTo>
                    <a:pt x="47" y="54"/>
                  </a:lnTo>
                  <a:lnTo>
                    <a:pt x="48" y="184"/>
                  </a:lnTo>
                  <a:lnTo>
                    <a:pt x="48" y="91"/>
                  </a:lnTo>
                  <a:lnTo>
                    <a:pt x="49" y="136"/>
                  </a:lnTo>
                  <a:lnTo>
                    <a:pt x="49" y="86"/>
                  </a:lnTo>
                  <a:lnTo>
                    <a:pt x="50" y="118"/>
                  </a:lnTo>
                  <a:lnTo>
                    <a:pt x="50" y="68"/>
                  </a:lnTo>
                  <a:lnTo>
                    <a:pt x="51" y="178"/>
                  </a:lnTo>
                  <a:lnTo>
                    <a:pt x="51" y="68"/>
                  </a:lnTo>
                  <a:lnTo>
                    <a:pt x="52" y="178"/>
                  </a:lnTo>
                  <a:lnTo>
                    <a:pt x="52" y="95"/>
                  </a:lnTo>
                  <a:lnTo>
                    <a:pt x="53" y="152"/>
                  </a:lnTo>
                  <a:lnTo>
                    <a:pt x="53" y="71"/>
                  </a:lnTo>
                  <a:lnTo>
                    <a:pt x="54" y="165"/>
                  </a:lnTo>
                  <a:lnTo>
                    <a:pt x="54" y="90"/>
                  </a:lnTo>
                  <a:lnTo>
                    <a:pt x="55" y="165"/>
                  </a:lnTo>
                  <a:lnTo>
                    <a:pt x="55" y="60"/>
                  </a:lnTo>
                  <a:lnTo>
                    <a:pt x="56" y="163"/>
                  </a:lnTo>
                  <a:lnTo>
                    <a:pt x="56" y="60"/>
                  </a:lnTo>
                  <a:lnTo>
                    <a:pt x="57" y="154"/>
                  </a:lnTo>
                  <a:lnTo>
                    <a:pt x="57" y="69"/>
                  </a:lnTo>
                  <a:lnTo>
                    <a:pt x="58" y="154"/>
                  </a:lnTo>
                  <a:lnTo>
                    <a:pt x="58" y="67"/>
                  </a:lnTo>
                  <a:lnTo>
                    <a:pt x="59" y="140"/>
                  </a:lnTo>
                  <a:lnTo>
                    <a:pt x="59" y="82"/>
                  </a:lnTo>
                  <a:lnTo>
                    <a:pt x="60" y="128"/>
                  </a:lnTo>
                  <a:lnTo>
                    <a:pt x="60" y="105"/>
                  </a:lnTo>
                  <a:lnTo>
                    <a:pt x="61" y="137"/>
                  </a:lnTo>
                  <a:lnTo>
                    <a:pt x="61" y="84"/>
                  </a:lnTo>
                  <a:lnTo>
                    <a:pt x="62" y="148"/>
                  </a:lnTo>
                  <a:lnTo>
                    <a:pt x="62" y="84"/>
                  </a:lnTo>
                  <a:lnTo>
                    <a:pt x="63" y="148"/>
                  </a:lnTo>
                  <a:lnTo>
                    <a:pt x="63" y="67"/>
                  </a:lnTo>
                  <a:lnTo>
                    <a:pt x="64" y="187"/>
                  </a:lnTo>
                  <a:lnTo>
                    <a:pt x="64" y="67"/>
                  </a:lnTo>
                  <a:lnTo>
                    <a:pt x="65" y="187"/>
                  </a:lnTo>
                  <a:lnTo>
                    <a:pt x="65" y="52"/>
                  </a:lnTo>
                  <a:lnTo>
                    <a:pt x="66" y="142"/>
                  </a:lnTo>
                  <a:lnTo>
                    <a:pt x="66" y="68"/>
                  </a:lnTo>
                  <a:lnTo>
                    <a:pt x="67" y="135"/>
                  </a:lnTo>
                  <a:lnTo>
                    <a:pt x="67" y="68"/>
                  </a:lnTo>
                  <a:lnTo>
                    <a:pt x="68" y="138"/>
                  </a:lnTo>
                  <a:lnTo>
                    <a:pt x="68" y="87"/>
                  </a:lnTo>
                  <a:lnTo>
                    <a:pt x="69" y="138"/>
                  </a:lnTo>
                  <a:lnTo>
                    <a:pt x="69" y="68"/>
                  </a:lnTo>
                  <a:lnTo>
                    <a:pt x="70" y="145"/>
                  </a:lnTo>
                  <a:lnTo>
                    <a:pt x="70" y="68"/>
                  </a:lnTo>
                  <a:lnTo>
                    <a:pt x="71" y="145"/>
                  </a:lnTo>
                  <a:lnTo>
                    <a:pt x="71" y="47"/>
                  </a:lnTo>
                  <a:lnTo>
                    <a:pt x="72" y="117"/>
                  </a:lnTo>
                  <a:lnTo>
                    <a:pt x="72" y="47"/>
                  </a:lnTo>
                  <a:lnTo>
                    <a:pt x="73" y="128"/>
                  </a:lnTo>
                  <a:lnTo>
                    <a:pt x="73" y="27"/>
                  </a:lnTo>
                  <a:lnTo>
                    <a:pt x="74" y="155"/>
                  </a:lnTo>
                  <a:lnTo>
                    <a:pt x="74" y="90"/>
                  </a:lnTo>
                  <a:lnTo>
                    <a:pt x="75" y="166"/>
                  </a:lnTo>
                  <a:lnTo>
                    <a:pt x="75" y="98"/>
                  </a:lnTo>
                  <a:lnTo>
                    <a:pt x="76" y="151"/>
                  </a:lnTo>
                  <a:lnTo>
                    <a:pt x="76" y="92"/>
                  </a:lnTo>
                  <a:lnTo>
                    <a:pt x="77" y="151"/>
                  </a:lnTo>
                  <a:lnTo>
                    <a:pt x="77" y="105"/>
                  </a:lnTo>
                  <a:lnTo>
                    <a:pt x="78" y="152"/>
                  </a:lnTo>
                  <a:lnTo>
                    <a:pt x="78" y="101"/>
                  </a:lnTo>
                  <a:lnTo>
                    <a:pt x="79" y="129"/>
                  </a:lnTo>
                  <a:lnTo>
                    <a:pt x="79" y="65"/>
                  </a:lnTo>
                  <a:lnTo>
                    <a:pt x="80" y="147"/>
                  </a:lnTo>
                  <a:lnTo>
                    <a:pt x="80" y="77"/>
                  </a:lnTo>
                  <a:lnTo>
                    <a:pt x="81" y="147"/>
                  </a:lnTo>
                  <a:lnTo>
                    <a:pt x="81" y="88"/>
                  </a:lnTo>
                  <a:lnTo>
                    <a:pt x="82" y="139"/>
                  </a:lnTo>
                  <a:lnTo>
                    <a:pt x="82" y="56"/>
                  </a:lnTo>
                  <a:lnTo>
                    <a:pt x="83" y="173"/>
                  </a:lnTo>
                  <a:lnTo>
                    <a:pt x="83" y="56"/>
                  </a:lnTo>
                  <a:lnTo>
                    <a:pt x="84" y="173"/>
                  </a:lnTo>
                  <a:lnTo>
                    <a:pt x="84" y="97"/>
                  </a:lnTo>
                  <a:lnTo>
                    <a:pt x="85" y="144"/>
                  </a:lnTo>
                  <a:lnTo>
                    <a:pt x="85" y="97"/>
                  </a:lnTo>
                  <a:lnTo>
                    <a:pt x="86" y="159"/>
                  </a:lnTo>
                  <a:lnTo>
                    <a:pt x="86" y="73"/>
                  </a:lnTo>
                  <a:lnTo>
                    <a:pt x="87" y="154"/>
                  </a:lnTo>
                  <a:lnTo>
                    <a:pt x="87" y="91"/>
                  </a:lnTo>
                  <a:lnTo>
                    <a:pt x="88" y="144"/>
                  </a:lnTo>
                  <a:lnTo>
                    <a:pt x="88" y="67"/>
                  </a:lnTo>
                  <a:lnTo>
                    <a:pt x="89" y="111"/>
                  </a:lnTo>
                  <a:lnTo>
                    <a:pt x="89" y="22"/>
                  </a:lnTo>
                  <a:lnTo>
                    <a:pt x="90" y="150"/>
                  </a:lnTo>
                  <a:lnTo>
                    <a:pt x="90" y="69"/>
                  </a:lnTo>
                  <a:lnTo>
                    <a:pt x="91" y="158"/>
                  </a:lnTo>
                  <a:lnTo>
                    <a:pt x="91" y="69"/>
                  </a:lnTo>
                  <a:lnTo>
                    <a:pt x="92" y="123"/>
                  </a:lnTo>
                  <a:lnTo>
                    <a:pt x="92" y="51"/>
                  </a:lnTo>
                  <a:lnTo>
                    <a:pt x="93" y="155"/>
                  </a:lnTo>
                  <a:lnTo>
                    <a:pt x="93" y="51"/>
                  </a:lnTo>
                  <a:lnTo>
                    <a:pt x="94" y="162"/>
                  </a:lnTo>
                  <a:lnTo>
                    <a:pt x="94" y="66"/>
                  </a:lnTo>
                  <a:lnTo>
                    <a:pt x="95" y="138"/>
                  </a:lnTo>
                  <a:lnTo>
                    <a:pt x="95" y="86"/>
                  </a:lnTo>
                  <a:lnTo>
                    <a:pt x="96" y="181"/>
                  </a:lnTo>
                  <a:lnTo>
                    <a:pt x="96" y="76"/>
                  </a:lnTo>
                  <a:lnTo>
                    <a:pt x="97" y="143"/>
                  </a:lnTo>
                  <a:lnTo>
                    <a:pt x="97" y="83"/>
                  </a:lnTo>
                  <a:lnTo>
                    <a:pt x="98" y="104"/>
                  </a:lnTo>
                  <a:lnTo>
                    <a:pt x="98" y="29"/>
                  </a:lnTo>
                  <a:lnTo>
                    <a:pt x="99" y="123"/>
                  </a:lnTo>
                  <a:lnTo>
                    <a:pt x="99" y="58"/>
                  </a:lnTo>
                  <a:lnTo>
                    <a:pt x="100" y="135"/>
                  </a:lnTo>
                  <a:lnTo>
                    <a:pt x="100" y="58"/>
                  </a:lnTo>
                  <a:lnTo>
                    <a:pt x="101" y="149"/>
                  </a:lnTo>
                  <a:lnTo>
                    <a:pt x="101" y="84"/>
                  </a:lnTo>
                  <a:lnTo>
                    <a:pt x="102" y="149"/>
                  </a:lnTo>
                  <a:lnTo>
                    <a:pt x="102" y="60"/>
                  </a:lnTo>
                  <a:lnTo>
                    <a:pt x="103" y="130"/>
                  </a:lnTo>
                  <a:lnTo>
                    <a:pt x="103" y="70"/>
                  </a:lnTo>
                  <a:lnTo>
                    <a:pt x="104" y="137"/>
                  </a:lnTo>
                  <a:lnTo>
                    <a:pt x="104" y="70"/>
                  </a:lnTo>
                  <a:lnTo>
                    <a:pt x="105" y="111"/>
                  </a:lnTo>
                  <a:lnTo>
                    <a:pt x="105" y="47"/>
                  </a:lnTo>
                  <a:lnTo>
                    <a:pt x="106" y="122"/>
                  </a:lnTo>
                  <a:lnTo>
                    <a:pt x="106" y="57"/>
                  </a:lnTo>
                  <a:lnTo>
                    <a:pt x="107" y="122"/>
                  </a:lnTo>
                  <a:lnTo>
                    <a:pt x="107" y="65"/>
                  </a:lnTo>
                  <a:lnTo>
                    <a:pt x="108" y="165"/>
                  </a:lnTo>
                  <a:lnTo>
                    <a:pt x="108" y="73"/>
                  </a:lnTo>
                  <a:lnTo>
                    <a:pt x="109" y="153"/>
                  </a:lnTo>
                  <a:lnTo>
                    <a:pt x="109" y="76"/>
                  </a:lnTo>
                  <a:lnTo>
                    <a:pt x="110" y="157"/>
                  </a:lnTo>
                  <a:lnTo>
                    <a:pt x="110" y="99"/>
                  </a:lnTo>
                  <a:lnTo>
                    <a:pt x="111" y="120"/>
                  </a:lnTo>
                  <a:lnTo>
                    <a:pt x="111" y="65"/>
                  </a:lnTo>
                  <a:lnTo>
                    <a:pt x="112" y="137"/>
                  </a:lnTo>
                  <a:lnTo>
                    <a:pt x="112" y="42"/>
                  </a:lnTo>
                  <a:lnTo>
                    <a:pt x="113" y="132"/>
                  </a:lnTo>
                  <a:lnTo>
                    <a:pt x="113" y="83"/>
                  </a:lnTo>
                  <a:lnTo>
                    <a:pt x="114" y="149"/>
                  </a:lnTo>
                  <a:lnTo>
                    <a:pt x="114" y="65"/>
                  </a:lnTo>
                  <a:lnTo>
                    <a:pt x="115" y="149"/>
                  </a:lnTo>
                  <a:lnTo>
                    <a:pt x="115" y="65"/>
                  </a:lnTo>
                  <a:lnTo>
                    <a:pt x="116" y="158"/>
                  </a:lnTo>
                  <a:lnTo>
                    <a:pt x="116" y="97"/>
                  </a:lnTo>
                  <a:lnTo>
                    <a:pt x="117" y="156"/>
                  </a:lnTo>
                  <a:lnTo>
                    <a:pt x="117" y="68"/>
                  </a:lnTo>
                  <a:lnTo>
                    <a:pt x="118" y="109"/>
                  </a:lnTo>
                  <a:lnTo>
                    <a:pt x="118" y="68"/>
                  </a:lnTo>
                  <a:lnTo>
                    <a:pt x="119" y="131"/>
                  </a:lnTo>
                  <a:lnTo>
                    <a:pt x="119" y="51"/>
                  </a:lnTo>
                  <a:lnTo>
                    <a:pt x="120" y="105"/>
                  </a:lnTo>
                  <a:lnTo>
                    <a:pt x="120" y="6"/>
                  </a:lnTo>
                  <a:lnTo>
                    <a:pt x="121" y="152"/>
                  </a:lnTo>
                  <a:lnTo>
                    <a:pt x="121" y="55"/>
                  </a:lnTo>
                  <a:lnTo>
                    <a:pt x="122" y="152"/>
                  </a:lnTo>
                  <a:lnTo>
                    <a:pt x="122" y="31"/>
                  </a:lnTo>
                  <a:lnTo>
                    <a:pt x="123" y="132"/>
                  </a:lnTo>
                  <a:lnTo>
                    <a:pt x="123" y="73"/>
                  </a:lnTo>
                  <a:lnTo>
                    <a:pt x="124" y="156"/>
                  </a:lnTo>
                  <a:lnTo>
                    <a:pt x="124" y="76"/>
                  </a:lnTo>
                  <a:lnTo>
                    <a:pt x="125" y="156"/>
                  </a:lnTo>
                  <a:lnTo>
                    <a:pt x="125" y="79"/>
                  </a:lnTo>
                  <a:lnTo>
                    <a:pt x="126" y="158"/>
                  </a:lnTo>
                  <a:lnTo>
                    <a:pt x="126" y="79"/>
                  </a:lnTo>
                  <a:lnTo>
                    <a:pt x="127" y="160"/>
                  </a:lnTo>
                  <a:lnTo>
                    <a:pt x="127" y="111"/>
                  </a:lnTo>
                  <a:lnTo>
                    <a:pt x="128" y="152"/>
                  </a:lnTo>
                  <a:lnTo>
                    <a:pt x="128" y="81"/>
                  </a:lnTo>
                  <a:lnTo>
                    <a:pt x="129" y="143"/>
                  </a:lnTo>
                  <a:lnTo>
                    <a:pt x="129" y="76"/>
                  </a:lnTo>
                  <a:lnTo>
                    <a:pt x="130" y="139"/>
                  </a:lnTo>
                  <a:lnTo>
                    <a:pt x="130" y="0"/>
                  </a:lnTo>
                  <a:lnTo>
                    <a:pt x="131" y="132"/>
                  </a:lnTo>
                  <a:lnTo>
                    <a:pt x="131" y="0"/>
                  </a:lnTo>
                  <a:lnTo>
                    <a:pt x="132" y="161"/>
                  </a:lnTo>
                  <a:lnTo>
                    <a:pt x="132" y="42"/>
                  </a:lnTo>
                  <a:lnTo>
                    <a:pt x="133" y="100"/>
                  </a:lnTo>
                  <a:lnTo>
                    <a:pt x="133" y="16"/>
                  </a:lnTo>
                  <a:lnTo>
                    <a:pt x="134" y="113"/>
                  </a:lnTo>
                  <a:lnTo>
                    <a:pt x="134" y="33"/>
                  </a:lnTo>
                  <a:lnTo>
                    <a:pt x="135" y="101"/>
                  </a:lnTo>
                  <a:lnTo>
                    <a:pt x="135" y="24"/>
                  </a:lnTo>
                  <a:lnTo>
                    <a:pt x="136" y="125"/>
                  </a:lnTo>
                  <a:lnTo>
                    <a:pt x="136" y="71"/>
                  </a:lnTo>
                  <a:lnTo>
                    <a:pt x="137" y="142"/>
                  </a:lnTo>
                  <a:lnTo>
                    <a:pt x="137" y="60"/>
                  </a:lnTo>
                  <a:lnTo>
                    <a:pt x="138" y="113"/>
                  </a:lnTo>
                  <a:lnTo>
                    <a:pt x="138" y="4"/>
                  </a:lnTo>
                  <a:lnTo>
                    <a:pt x="139" y="140"/>
                  </a:lnTo>
                  <a:lnTo>
                    <a:pt x="139" y="76"/>
                  </a:lnTo>
                  <a:lnTo>
                    <a:pt x="140" y="110"/>
                  </a:lnTo>
                  <a:lnTo>
                    <a:pt x="140" y="63"/>
                  </a:lnTo>
                  <a:lnTo>
                    <a:pt x="141" y="150"/>
                  </a:lnTo>
                  <a:lnTo>
                    <a:pt x="141" y="63"/>
                  </a:lnTo>
                  <a:lnTo>
                    <a:pt x="142" y="149"/>
                  </a:lnTo>
                  <a:lnTo>
                    <a:pt x="142" y="89"/>
                  </a:lnTo>
                  <a:lnTo>
                    <a:pt x="143" y="132"/>
                  </a:lnTo>
                  <a:lnTo>
                    <a:pt x="143" y="45"/>
                  </a:lnTo>
                  <a:lnTo>
                    <a:pt x="144" y="180"/>
                  </a:lnTo>
                  <a:lnTo>
                    <a:pt x="144" y="77"/>
                  </a:lnTo>
                  <a:lnTo>
                    <a:pt x="145" y="131"/>
                  </a:lnTo>
                  <a:lnTo>
                    <a:pt x="145" y="48"/>
                  </a:lnTo>
                  <a:lnTo>
                    <a:pt x="146" y="156"/>
                  </a:lnTo>
                  <a:lnTo>
                    <a:pt x="146" y="79"/>
                  </a:lnTo>
                  <a:lnTo>
                    <a:pt x="147" y="140"/>
                  </a:lnTo>
                  <a:lnTo>
                    <a:pt x="147" y="73"/>
                  </a:lnTo>
                  <a:lnTo>
                    <a:pt x="148" y="140"/>
                  </a:lnTo>
                  <a:lnTo>
                    <a:pt x="148" y="77"/>
                  </a:lnTo>
                  <a:lnTo>
                    <a:pt x="149" y="133"/>
                  </a:lnTo>
                  <a:lnTo>
                    <a:pt x="149" y="88"/>
                  </a:lnTo>
                  <a:lnTo>
                    <a:pt x="150" y="182"/>
                  </a:lnTo>
                  <a:lnTo>
                    <a:pt x="150" y="74"/>
                  </a:lnTo>
                  <a:lnTo>
                    <a:pt x="151" y="132"/>
                  </a:lnTo>
                  <a:lnTo>
                    <a:pt x="151" y="59"/>
                  </a:lnTo>
                  <a:lnTo>
                    <a:pt x="152" y="121"/>
                  </a:lnTo>
                  <a:lnTo>
                    <a:pt x="152" y="91"/>
                  </a:lnTo>
                  <a:lnTo>
                    <a:pt x="153" y="156"/>
                  </a:lnTo>
                  <a:lnTo>
                    <a:pt x="153" y="85"/>
                  </a:lnTo>
                  <a:lnTo>
                    <a:pt x="154" y="156"/>
                  </a:lnTo>
                  <a:lnTo>
                    <a:pt x="154" y="62"/>
                  </a:lnTo>
                  <a:lnTo>
                    <a:pt x="155" y="152"/>
                  </a:lnTo>
                  <a:lnTo>
                    <a:pt x="155" y="84"/>
                  </a:lnTo>
                  <a:lnTo>
                    <a:pt x="156" y="170"/>
                  </a:lnTo>
                  <a:lnTo>
                    <a:pt x="156" y="102"/>
                  </a:lnTo>
                  <a:lnTo>
                    <a:pt x="157" y="163"/>
                  </a:lnTo>
                  <a:lnTo>
                    <a:pt x="157" y="90"/>
                  </a:lnTo>
                  <a:lnTo>
                    <a:pt x="158" y="146"/>
                  </a:lnTo>
                  <a:lnTo>
                    <a:pt x="158" y="10"/>
                  </a:lnTo>
                  <a:lnTo>
                    <a:pt x="159" y="172"/>
                  </a:lnTo>
                  <a:lnTo>
                    <a:pt x="159" y="87"/>
                  </a:lnTo>
                  <a:lnTo>
                    <a:pt x="160" y="172"/>
                  </a:lnTo>
                  <a:lnTo>
                    <a:pt x="160" y="104"/>
                  </a:lnTo>
                  <a:lnTo>
                    <a:pt x="161" y="158"/>
                  </a:lnTo>
                  <a:lnTo>
                    <a:pt x="161" y="104"/>
                  </a:lnTo>
                  <a:lnTo>
                    <a:pt x="162" y="156"/>
                  </a:lnTo>
                  <a:lnTo>
                    <a:pt x="162" y="77"/>
                  </a:lnTo>
                  <a:lnTo>
                    <a:pt x="163" y="173"/>
                  </a:lnTo>
                  <a:lnTo>
                    <a:pt x="163" y="64"/>
                  </a:lnTo>
                  <a:lnTo>
                    <a:pt x="164" y="99"/>
                  </a:lnTo>
                  <a:lnTo>
                    <a:pt x="164" y="59"/>
                  </a:lnTo>
                  <a:lnTo>
                    <a:pt x="165" y="177"/>
                  </a:lnTo>
                  <a:lnTo>
                    <a:pt x="165" y="81"/>
                  </a:lnTo>
                  <a:lnTo>
                    <a:pt x="166" y="170"/>
                  </a:lnTo>
                  <a:lnTo>
                    <a:pt x="166" y="86"/>
                  </a:lnTo>
                  <a:lnTo>
                    <a:pt x="167" y="164"/>
                  </a:lnTo>
                  <a:lnTo>
                    <a:pt x="167" y="74"/>
                  </a:lnTo>
                  <a:lnTo>
                    <a:pt x="168" y="98"/>
                  </a:lnTo>
                  <a:lnTo>
                    <a:pt x="168" y="35"/>
                  </a:lnTo>
                  <a:lnTo>
                    <a:pt x="169" y="91"/>
                  </a:lnTo>
                  <a:lnTo>
                    <a:pt x="169" y="45"/>
                  </a:lnTo>
                  <a:lnTo>
                    <a:pt x="170" y="143"/>
                  </a:lnTo>
                  <a:lnTo>
                    <a:pt x="170" y="65"/>
                  </a:lnTo>
                  <a:lnTo>
                    <a:pt x="171" y="180"/>
                  </a:lnTo>
                  <a:lnTo>
                    <a:pt x="171" y="8"/>
                  </a:lnTo>
                  <a:lnTo>
                    <a:pt x="172" y="180"/>
                  </a:lnTo>
                  <a:lnTo>
                    <a:pt x="172" y="59"/>
                  </a:lnTo>
                  <a:lnTo>
                    <a:pt x="173" y="147"/>
                  </a:lnTo>
                  <a:lnTo>
                    <a:pt x="173" y="78"/>
                  </a:lnTo>
                  <a:lnTo>
                    <a:pt x="174" y="161"/>
                  </a:lnTo>
                  <a:lnTo>
                    <a:pt x="174" y="79"/>
                  </a:lnTo>
                  <a:lnTo>
                    <a:pt x="175" y="147"/>
                  </a:lnTo>
                  <a:lnTo>
                    <a:pt x="175" y="57"/>
                  </a:lnTo>
                  <a:lnTo>
                    <a:pt x="176" y="172"/>
                  </a:lnTo>
                  <a:lnTo>
                    <a:pt x="176" y="57"/>
                  </a:lnTo>
                  <a:lnTo>
                    <a:pt x="177" y="156"/>
                  </a:lnTo>
                  <a:lnTo>
                    <a:pt x="177" y="49"/>
                  </a:lnTo>
                  <a:lnTo>
                    <a:pt x="178" y="154"/>
                  </a:lnTo>
                  <a:lnTo>
                    <a:pt x="178" y="49"/>
                  </a:lnTo>
                  <a:lnTo>
                    <a:pt x="179" y="163"/>
                  </a:lnTo>
                  <a:lnTo>
                    <a:pt x="179" y="63"/>
                  </a:lnTo>
                  <a:lnTo>
                    <a:pt x="180" y="173"/>
                  </a:lnTo>
                  <a:lnTo>
                    <a:pt x="180" y="50"/>
                  </a:lnTo>
                  <a:lnTo>
                    <a:pt x="181" y="173"/>
                  </a:lnTo>
                  <a:lnTo>
                    <a:pt x="181" y="91"/>
                  </a:lnTo>
                  <a:lnTo>
                    <a:pt x="182" y="129"/>
                  </a:lnTo>
                  <a:lnTo>
                    <a:pt x="182" y="76"/>
                  </a:lnTo>
                  <a:lnTo>
                    <a:pt x="183" y="189"/>
                  </a:lnTo>
                  <a:lnTo>
                    <a:pt x="183" y="103"/>
                  </a:lnTo>
                  <a:lnTo>
                    <a:pt x="184" y="193"/>
                  </a:lnTo>
                  <a:lnTo>
                    <a:pt x="184" y="134"/>
                  </a:lnTo>
                  <a:lnTo>
                    <a:pt x="185" y="196"/>
                  </a:lnTo>
                  <a:lnTo>
                    <a:pt x="185" y="82"/>
                  </a:lnTo>
                  <a:lnTo>
                    <a:pt x="186" y="158"/>
                  </a:lnTo>
                  <a:lnTo>
                    <a:pt x="186" y="100"/>
                  </a:lnTo>
                  <a:lnTo>
                    <a:pt x="187" y="171"/>
                  </a:lnTo>
                  <a:lnTo>
                    <a:pt x="187" y="104"/>
                  </a:lnTo>
                  <a:lnTo>
                    <a:pt x="188" y="171"/>
                  </a:lnTo>
                  <a:lnTo>
                    <a:pt x="188" y="69"/>
                  </a:lnTo>
                  <a:lnTo>
                    <a:pt x="189" y="195"/>
                  </a:lnTo>
                  <a:lnTo>
                    <a:pt x="189" y="69"/>
                  </a:lnTo>
                  <a:lnTo>
                    <a:pt x="190" y="171"/>
                  </a:lnTo>
                  <a:lnTo>
                    <a:pt x="190" y="115"/>
                  </a:lnTo>
                  <a:lnTo>
                    <a:pt x="191" y="194"/>
                  </a:lnTo>
                  <a:lnTo>
                    <a:pt x="191" y="115"/>
                  </a:lnTo>
                  <a:lnTo>
                    <a:pt x="192" y="151"/>
                  </a:lnTo>
                  <a:lnTo>
                    <a:pt x="192" y="66"/>
                  </a:lnTo>
                  <a:lnTo>
                    <a:pt x="193" y="153"/>
                  </a:lnTo>
                  <a:lnTo>
                    <a:pt x="193" y="66"/>
                  </a:lnTo>
                  <a:lnTo>
                    <a:pt x="194" y="153"/>
                  </a:lnTo>
                  <a:lnTo>
                    <a:pt x="194" y="92"/>
                  </a:lnTo>
                  <a:lnTo>
                    <a:pt x="195" y="166"/>
                  </a:lnTo>
                  <a:lnTo>
                    <a:pt x="195" y="88"/>
                  </a:lnTo>
                  <a:lnTo>
                    <a:pt x="196" y="171"/>
                  </a:lnTo>
                  <a:lnTo>
                    <a:pt x="196" y="88"/>
                  </a:lnTo>
                  <a:lnTo>
                    <a:pt x="197" y="171"/>
                  </a:lnTo>
                  <a:lnTo>
                    <a:pt x="197" y="107"/>
                  </a:lnTo>
                  <a:lnTo>
                    <a:pt x="198" y="171"/>
                  </a:lnTo>
                  <a:lnTo>
                    <a:pt x="198" y="107"/>
                  </a:lnTo>
                  <a:lnTo>
                    <a:pt x="199" y="207"/>
                  </a:lnTo>
                  <a:lnTo>
                    <a:pt x="199" y="122"/>
                  </a:lnTo>
                  <a:lnTo>
                    <a:pt x="200" y="207"/>
                  </a:lnTo>
                  <a:lnTo>
                    <a:pt x="200" y="110"/>
                  </a:lnTo>
                  <a:lnTo>
                    <a:pt x="201" y="185"/>
                  </a:lnTo>
                  <a:lnTo>
                    <a:pt x="201" y="34"/>
                  </a:lnTo>
                  <a:lnTo>
                    <a:pt x="202" y="141"/>
                  </a:lnTo>
                  <a:lnTo>
                    <a:pt x="202" y="34"/>
                  </a:lnTo>
                  <a:lnTo>
                    <a:pt x="203" y="144"/>
                  </a:lnTo>
                  <a:lnTo>
                    <a:pt x="203" y="72"/>
                  </a:lnTo>
                  <a:lnTo>
                    <a:pt x="204" y="149"/>
                  </a:lnTo>
                  <a:lnTo>
                    <a:pt x="204" y="96"/>
                  </a:lnTo>
                  <a:lnTo>
                    <a:pt x="205" y="175"/>
                  </a:lnTo>
                  <a:lnTo>
                    <a:pt x="205" y="127"/>
                  </a:lnTo>
                  <a:lnTo>
                    <a:pt x="206" y="175"/>
                  </a:lnTo>
                  <a:lnTo>
                    <a:pt x="206" y="97"/>
                  </a:lnTo>
                  <a:lnTo>
                    <a:pt x="207" y="138"/>
                  </a:lnTo>
                  <a:lnTo>
                    <a:pt x="207" y="95"/>
                  </a:lnTo>
                  <a:lnTo>
                    <a:pt x="208" y="145"/>
                  </a:lnTo>
                  <a:lnTo>
                    <a:pt x="208" y="89"/>
                  </a:lnTo>
                  <a:lnTo>
                    <a:pt x="209" y="157"/>
                  </a:lnTo>
                  <a:lnTo>
                    <a:pt x="209" y="89"/>
                  </a:lnTo>
                  <a:lnTo>
                    <a:pt x="210" y="164"/>
                  </a:lnTo>
                  <a:lnTo>
                    <a:pt x="210" y="78"/>
                  </a:lnTo>
                  <a:lnTo>
                    <a:pt x="211" y="164"/>
                  </a:lnTo>
                  <a:lnTo>
                    <a:pt x="211" y="114"/>
                  </a:lnTo>
                  <a:lnTo>
                    <a:pt x="212" y="194"/>
                  </a:lnTo>
                  <a:lnTo>
                    <a:pt x="212" y="92"/>
                  </a:lnTo>
                  <a:lnTo>
                    <a:pt x="213" y="194"/>
                  </a:lnTo>
                  <a:lnTo>
                    <a:pt x="213" y="86"/>
                  </a:lnTo>
                  <a:lnTo>
                    <a:pt x="214" y="170"/>
                  </a:lnTo>
                  <a:lnTo>
                    <a:pt x="214" y="73"/>
                  </a:lnTo>
                  <a:lnTo>
                    <a:pt x="215" y="178"/>
                  </a:lnTo>
                  <a:lnTo>
                    <a:pt x="215" y="93"/>
                  </a:lnTo>
                  <a:lnTo>
                    <a:pt x="216" y="178"/>
                  </a:lnTo>
                  <a:lnTo>
                    <a:pt x="216" y="101"/>
                  </a:lnTo>
                  <a:lnTo>
                    <a:pt x="217" y="131"/>
                  </a:lnTo>
                  <a:lnTo>
                    <a:pt x="217" y="99"/>
                  </a:lnTo>
                  <a:lnTo>
                    <a:pt x="218" y="174"/>
                  </a:lnTo>
                  <a:lnTo>
                    <a:pt x="218" y="75"/>
                  </a:lnTo>
                  <a:lnTo>
                    <a:pt x="219" y="150"/>
                  </a:lnTo>
                  <a:lnTo>
                    <a:pt x="219" y="75"/>
                  </a:lnTo>
                  <a:lnTo>
                    <a:pt x="220" y="150"/>
                  </a:lnTo>
                  <a:lnTo>
                    <a:pt x="220" y="82"/>
                  </a:lnTo>
                  <a:lnTo>
                    <a:pt x="221" y="167"/>
                  </a:lnTo>
                  <a:lnTo>
                    <a:pt x="221" y="97"/>
                  </a:lnTo>
                  <a:lnTo>
                    <a:pt x="222" y="167"/>
                  </a:lnTo>
                  <a:lnTo>
                    <a:pt x="222" y="93"/>
                  </a:lnTo>
                  <a:lnTo>
                    <a:pt x="223" y="155"/>
                  </a:lnTo>
                  <a:lnTo>
                    <a:pt x="223" y="93"/>
                  </a:lnTo>
                  <a:lnTo>
                    <a:pt x="224" y="196"/>
                  </a:lnTo>
                  <a:lnTo>
                    <a:pt x="224" y="100"/>
                  </a:lnTo>
                  <a:lnTo>
                    <a:pt x="225" y="153"/>
                  </a:lnTo>
                  <a:lnTo>
                    <a:pt x="225" y="108"/>
                  </a:lnTo>
                  <a:lnTo>
                    <a:pt x="226" y="189"/>
                  </a:lnTo>
                  <a:lnTo>
                    <a:pt x="226" y="103"/>
                  </a:lnTo>
                  <a:lnTo>
                    <a:pt x="227" y="155"/>
                  </a:lnTo>
                  <a:lnTo>
                    <a:pt x="227" y="87"/>
                  </a:lnTo>
                  <a:lnTo>
                    <a:pt x="228" y="146"/>
                  </a:lnTo>
                  <a:lnTo>
                    <a:pt x="228" y="116"/>
                  </a:lnTo>
                  <a:lnTo>
                    <a:pt x="229" y="179"/>
                  </a:lnTo>
                  <a:lnTo>
                    <a:pt x="229" y="92"/>
                  </a:lnTo>
                  <a:lnTo>
                    <a:pt x="230" y="179"/>
                  </a:lnTo>
                  <a:lnTo>
                    <a:pt x="230" y="104"/>
                  </a:lnTo>
                  <a:lnTo>
                    <a:pt x="231" y="179"/>
                  </a:lnTo>
                  <a:lnTo>
                    <a:pt x="231" y="115"/>
                  </a:lnTo>
                  <a:lnTo>
                    <a:pt x="232" y="148"/>
                  </a:lnTo>
                  <a:lnTo>
                    <a:pt x="232" y="84"/>
                  </a:lnTo>
                  <a:lnTo>
                    <a:pt x="233" y="160"/>
                  </a:lnTo>
                  <a:lnTo>
                    <a:pt x="233" y="77"/>
                  </a:lnTo>
                  <a:lnTo>
                    <a:pt x="234" y="160"/>
                  </a:lnTo>
                  <a:lnTo>
                    <a:pt x="234" y="77"/>
                  </a:lnTo>
                  <a:lnTo>
                    <a:pt x="235" y="145"/>
                  </a:lnTo>
                  <a:lnTo>
                    <a:pt x="235" y="83"/>
                  </a:lnTo>
                  <a:lnTo>
                    <a:pt x="236" y="147"/>
                  </a:lnTo>
                  <a:lnTo>
                    <a:pt x="236" y="117"/>
                  </a:lnTo>
                  <a:lnTo>
                    <a:pt x="237" y="149"/>
                  </a:lnTo>
                  <a:lnTo>
                    <a:pt x="237" y="97"/>
                  </a:lnTo>
                  <a:lnTo>
                    <a:pt x="238" y="166"/>
                  </a:lnTo>
                  <a:lnTo>
                    <a:pt x="238" y="90"/>
                  </a:lnTo>
                  <a:lnTo>
                    <a:pt x="239" y="178"/>
                  </a:lnTo>
                  <a:lnTo>
                    <a:pt x="239" y="90"/>
                  </a:lnTo>
                  <a:lnTo>
                    <a:pt x="240" y="169"/>
                  </a:lnTo>
                  <a:lnTo>
                    <a:pt x="240" y="95"/>
                  </a:lnTo>
                  <a:lnTo>
                    <a:pt x="241" y="154"/>
                  </a:lnTo>
                  <a:lnTo>
                    <a:pt x="241" y="105"/>
                  </a:lnTo>
                  <a:lnTo>
                    <a:pt x="242" y="154"/>
                  </a:lnTo>
                  <a:lnTo>
                    <a:pt x="242" y="86"/>
                  </a:lnTo>
                  <a:lnTo>
                    <a:pt x="243" y="159"/>
                  </a:lnTo>
                  <a:lnTo>
                    <a:pt x="243" y="86"/>
                  </a:lnTo>
                  <a:lnTo>
                    <a:pt x="244" y="175"/>
                  </a:lnTo>
                  <a:lnTo>
                    <a:pt x="244" y="121"/>
                  </a:lnTo>
                  <a:lnTo>
                    <a:pt x="245" y="166"/>
                  </a:lnTo>
                  <a:lnTo>
                    <a:pt x="245" y="97"/>
                  </a:lnTo>
                  <a:lnTo>
                    <a:pt x="246" y="166"/>
                  </a:lnTo>
                  <a:lnTo>
                    <a:pt x="246" y="86"/>
                  </a:lnTo>
                  <a:lnTo>
                    <a:pt x="247" y="109"/>
                  </a:lnTo>
                  <a:lnTo>
                    <a:pt x="247" y="49"/>
                  </a:lnTo>
                  <a:lnTo>
                    <a:pt x="248" y="119"/>
                  </a:lnTo>
                  <a:lnTo>
                    <a:pt x="248" y="68"/>
                  </a:lnTo>
                  <a:lnTo>
                    <a:pt x="249" y="153"/>
                  </a:lnTo>
                  <a:lnTo>
                    <a:pt x="249" y="68"/>
                  </a:lnTo>
                  <a:lnTo>
                    <a:pt x="250" y="153"/>
                  </a:lnTo>
                  <a:lnTo>
                    <a:pt x="250" y="76"/>
                  </a:lnTo>
                  <a:lnTo>
                    <a:pt x="251" y="148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6" name="Freeform 108">
              <a:extLst>
                <a:ext uri="{FF2B5EF4-FFF2-40B4-BE49-F238E27FC236}">
                  <a16:creationId xmlns:a16="http://schemas.microsoft.com/office/drawing/2014/main" id="{20E2131E-9D1F-4EE9-9AB2-A09983C1F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796" y="15717094"/>
              <a:ext cx="669166" cy="521141"/>
            </a:xfrm>
            <a:custGeom>
              <a:avLst/>
              <a:gdLst>
                <a:gd name="T0" fmla="*/ 3 w 249"/>
                <a:gd name="T1" fmla="*/ 71 h 262"/>
                <a:gd name="T2" fmla="*/ 7 w 249"/>
                <a:gd name="T3" fmla="*/ 112 h 262"/>
                <a:gd name="T4" fmla="*/ 11 w 249"/>
                <a:gd name="T5" fmla="*/ 86 h 262"/>
                <a:gd name="T6" fmla="*/ 15 w 249"/>
                <a:gd name="T7" fmla="*/ 47 h 262"/>
                <a:gd name="T8" fmla="*/ 19 w 249"/>
                <a:gd name="T9" fmla="*/ 68 h 262"/>
                <a:gd name="T10" fmla="*/ 23 w 249"/>
                <a:gd name="T11" fmla="*/ 62 h 262"/>
                <a:gd name="T12" fmla="*/ 27 w 249"/>
                <a:gd name="T13" fmla="*/ 69 h 262"/>
                <a:gd name="T14" fmla="*/ 31 w 249"/>
                <a:gd name="T15" fmla="*/ 49 h 262"/>
                <a:gd name="T16" fmla="*/ 35 w 249"/>
                <a:gd name="T17" fmla="*/ 94 h 262"/>
                <a:gd name="T18" fmla="*/ 39 w 249"/>
                <a:gd name="T19" fmla="*/ 122 h 262"/>
                <a:gd name="T20" fmla="*/ 43 w 249"/>
                <a:gd name="T21" fmla="*/ 4 h 262"/>
                <a:gd name="T22" fmla="*/ 47 w 249"/>
                <a:gd name="T23" fmla="*/ 71 h 262"/>
                <a:gd name="T24" fmla="*/ 51 w 249"/>
                <a:gd name="T25" fmla="*/ 0 h 262"/>
                <a:gd name="T26" fmla="*/ 55 w 249"/>
                <a:gd name="T27" fmla="*/ 32 h 262"/>
                <a:gd name="T28" fmla="*/ 59 w 249"/>
                <a:gd name="T29" fmla="*/ 87 h 262"/>
                <a:gd name="T30" fmla="*/ 63 w 249"/>
                <a:gd name="T31" fmla="*/ 106 h 262"/>
                <a:gd name="T32" fmla="*/ 67 w 249"/>
                <a:gd name="T33" fmla="*/ 83 h 262"/>
                <a:gd name="T34" fmla="*/ 71 w 249"/>
                <a:gd name="T35" fmla="*/ 112 h 262"/>
                <a:gd name="T36" fmla="*/ 75 w 249"/>
                <a:gd name="T37" fmla="*/ 52 h 262"/>
                <a:gd name="T38" fmla="*/ 79 w 249"/>
                <a:gd name="T39" fmla="*/ 53 h 262"/>
                <a:gd name="T40" fmla="*/ 83 w 249"/>
                <a:gd name="T41" fmla="*/ 35 h 262"/>
                <a:gd name="T42" fmla="*/ 87 w 249"/>
                <a:gd name="T43" fmla="*/ 87 h 262"/>
                <a:gd name="T44" fmla="*/ 91 w 249"/>
                <a:gd name="T45" fmla="*/ 48 h 262"/>
                <a:gd name="T46" fmla="*/ 95 w 249"/>
                <a:gd name="T47" fmla="*/ 67 h 262"/>
                <a:gd name="T48" fmla="*/ 99 w 249"/>
                <a:gd name="T49" fmla="*/ 50 h 262"/>
                <a:gd name="T50" fmla="*/ 103 w 249"/>
                <a:gd name="T51" fmla="*/ 106 h 262"/>
                <a:gd name="T52" fmla="*/ 107 w 249"/>
                <a:gd name="T53" fmla="*/ 46 h 262"/>
                <a:gd name="T54" fmla="*/ 111 w 249"/>
                <a:gd name="T55" fmla="*/ 76 h 262"/>
                <a:gd name="T56" fmla="*/ 115 w 249"/>
                <a:gd name="T57" fmla="*/ 125 h 262"/>
                <a:gd name="T58" fmla="*/ 119 w 249"/>
                <a:gd name="T59" fmla="*/ 96 h 262"/>
                <a:gd name="T60" fmla="*/ 123 w 249"/>
                <a:gd name="T61" fmla="*/ 76 h 262"/>
                <a:gd name="T62" fmla="*/ 127 w 249"/>
                <a:gd name="T63" fmla="*/ 100 h 262"/>
                <a:gd name="T64" fmla="*/ 131 w 249"/>
                <a:gd name="T65" fmla="*/ 82 h 262"/>
                <a:gd name="T66" fmla="*/ 135 w 249"/>
                <a:gd name="T67" fmla="*/ 73 h 262"/>
                <a:gd name="T68" fmla="*/ 139 w 249"/>
                <a:gd name="T69" fmla="*/ 91 h 262"/>
                <a:gd name="T70" fmla="*/ 143 w 249"/>
                <a:gd name="T71" fmla="*/ 80 h 262"/>
                <a:gd name="T72" fmla="*/ 147 w 249"/>
                <a:gd name="T73" fmla="*/ 73 h 262"/>
                <a:gd name="T74" fmla="*/ 151 w 249"/>
                <a:gd name="T75" fmla="*/ 104 h 262"/>
                <a:gd name="T76" fmla="*/ 155 w 249"/>
                <a:gd name="T77" fmla="*/ 77 h 262"/>
                <a:gd name="T78" fmla="*/ 159 w 249"/>
                <a:gd name="T79" fmla="*/ 108 h 262"/>
                <a:gd name="T80" fmla="*/ 163 w 249"/>
                <a:gd name="T81" fmla="*/ 76 h 262"/>
                <a:gd name="T82" fmla="*/ 167 w 249"/>
                <a:gd name="T83" fmla="*/ 113 h 262"/>
                <a:gd name="T84" fmla="*/ 171 w 249"/>
                <a:gd name="T85" fmla="*/ 139 h 262"/>
                <a:gd name="T86" fmla="*/ 175 w 249"/>
                <a:gd name="T87" fmla="*/ 112 h 262"/>
                <a:gd name="T88" fmla="*/ 179 w 249"/>
                <a:gd name="T89" fmla="*/ 138 h 262"/>
                <a:gd name="T90" fmla="*/ 183 w 249"/>
                <a:gd name="T91" fmla="*/ 147 h 262"/>
                <a:gd name="T92" fmla="*/ 187 w 249"/>
                <a:gd name="T93" fmla="*/ 133 h 262"/>
                <a:gd name="T94" fmla="*/ 191 w 249"/>
                <a:gd name="T95" fmla="*/ 130 h 262"/>
                <a:gd name="T96" fmla="*/ 196 w 249"/>
                <a:gd name="T97" fmla="*/ 106 h 262"/>
                <a:gd name="T98" fmla="*/ 200 w 249"/>
                <a:gd name="T99" fmla="*/ 127 h 262"/>
                <a:gd name="T100" fmla="*/ 204 w 249"/>
                <a:gd name="T101" fmla="*/ 77 h 262"/>
                <a:gd name="T102" fmla="*/ 208 w 249"/>
                <a:gd name="T103" fmla="*/ 78 h 262"/>
                <a:gd name="T104" fmla="*/ 212 w 249"/>
                <a:gd name="T105" fmla="*/ 64 h 262"/>
                <a:gd name="T106" fmla="*/ 216 w 249"/>
                <a:gd name="T107" fmla="*/ 82 h 262"/>
                <a:gd name="T108" fmla="*/ 220 w 249"/>
                <a:gd name="T109" fmla="*/ 78 h 262"/>
                <a:gd name="T110" fmla="*/ 224 w 249"/>
                <a:gd name="T111" fmla="*/ 81 h 262"/>
                <a:gd name="T112" fmla="*/ 228 w 249"/>
                <a:gd name="T113" fmla="*/ 110 h 262"/>
                <a:gd name="T114" fmla="*/ 232 w 249"/>
                <a:gd name="T115" fmla="*/ 101 h 262"/>
                <a:gd name="T116" fmla="*/ 236 w 249"/>
                <a:gd name="T117" fmla="*/ 112 h 262"/>
                <a:gd name="T118" fmla="*/ 240 w 249"/>
                <a:gd name="T119" fmla="*/ 90 h 262"/>
                <a:gd name="T120" fmla="*/ 244 w 249"/>
                <a:gd name="T121" fmla="*/ 78 h 262"/>
                <a:gd name="T122" fmla="*/ 248 w 249"/>
                <a:gd name="T123" fmla="*/ 8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9" h="262">
                  <a:moveTo>
                    <a:pt x="0" y="118"/>
                  </a:moveTo>
                  <a:lnTo>
                    <a:pt x="0" y="26"/>
                  </a:lnTo>
                  <a:lnTo>
                    <a:pt x="1" y="136"/>
                  </a:lnTo>
                  <a:lnTo>
                    <a:pt x="1" y="29"/>
                  </a:lnTo>
                  <a:lnTo>
                    <a:pt x="2" y="152"/>
                  </a:lnTo>
                  <a:lnTo>
                    <a:pt x="2" y="71"/>
                  </a:lnTo>
                  <a:lnTo>
                    <a:pt x="3" y="128"/>
                  </a:lnTo>
                  <a:lnTo>
                    <a:pt x="3" y="71"/>
                  </a:lnTo>
                  <a:lnTo>
                    <a:pt x="4" y="168"/>
                  </a:lnTo>
                  <a:lnTo>
                    <a:pt x="4" y="13"/>
                  </a:lnTo>
                  <a:lnTo>
                    <a:pt x="5" y="177"/>
                  </a:lnTo>
                  <a:lnTo>
                    <a:pt x="5" y="72"/>
                  </a:lnTo>
                  <a:lnTo>
                    <a:pt x="6" y="154"/>
                  </a:lnTo>
                  <a:lnTo>
                    <a:pt x="6" y="88"/>
                  </a:lnTo>
                  <a:lnTo>
                    <a:pt x="7" y="173"/>
                  </a:lnTo>
                  <a:lnTo>
                    <a:pt x="7" y="112"/>
                  </a:lnTo>
                  <a:lnTo>
                    <a:pt x="8" y="192"/>
                  </a:lnTo>
                  <a:lnTo>
                    <a:pt x="8" y="102"/>
                  </a:lnTo>
                  <a:lnTo>
                    <a:pt x="9" y="180"/>
                  </a:lnTo>
                  <a:lnTo>
                    <a:pt x="9" y="59"/>
                  </a:lnTo>
                  <a:lnTo>
                    <a:pt x="10" y="129"/>
                  </a:lnTo>
                  <a:lnTo>
                    <a:pt x="10" y="54"/>
                  </a:lnTo>
                  <a:lnTo>
                    <a:pt x="11" y="164"/>
                  </a:lnTo>
                  <a:lnTo>
                    <a:pt x="11" y="86"/>
                  </a:lnTo>
                  <a:lnTo>
                    <a:pt x="12" y="147"/>
                  </a:lnTo>
                  <a:lnTo>
                    <a:pt x="12" y="33"/>
                  </a:lnTo>
                  <a:lnTo>
                    <a:pt x="13" y="133"/>
                  </a:lnTo>
                  <a:lnTo>
                    <a:pt x="13" y="22"/>
                  </a:lnTo>
                  <a:lnTo>
                    <a:pt x="14" y="133"/>
                  </a:lnTo>
                  <a:lnTo>
                    <a:pt x="14" y="59"/>
                  </a:lnTo>
                  <a:lnTo>
                    <a:pt x="15" y="111"/>
                  </a:lnTo>
                  <a:lnTo>
                    <a:pt x="15" y="47"/>
                  </a:lnTo>
                  <a:lnTo>
                    <a:pt x="16" y="156"/>
                  </a:lnTo>
                  <a:lnTo>
                    <a:pt x="16" y="47"/>
                  </a:lnTo>
                  <a:lnTo>
                    <a:pt x="17" y="181"/>
                  </a:lnTo>
                  <a:lnTo>
                    <a:pt x="17" y="70"/>
                  </a:lnTo>
                  <a:lnTo>
                    <a:pt x="18" y="163"/>
                  </a:lnTo>
                  <a:lnTo>
                    <a:pt x="18" y="89"/>
                  </a:lnTo>
                  <a:lnTo>
                    <a:pt x="19" y="144"/>
                  </a:lnTo>
                  <a:lnTo>
                    <a:pt x="19" y="68"/>
                  </a:lnTo>
                  <a:lnTo>
                    <a:pt x="20" y="140"/>
                  </a:lnTo>
                  <a:lnTo>
                    <a:pt x="20" y="68"/>
                  </a:lnTo>
                  <a:lnTo>
                    <a:pt x="21" y="145"/>
                  </a:lnTo>
                  <a:lnTo>
                    <a:pt x="21" y="69"/>
                  </a:lnTo>
                  <a:lnTo>
                    <a:pt x="22" y="153"/>
                  </a:lnTo>
                  <a:lnTo>
                    <a:pt x="22" y="62"/>
                  </a:lnTo>
                  <a:lnTo>
                    <a:pt x="23" y="153"/>
                  </a:lnTo>
                  <a:lnTo>
                    <a:pt x="23" y="62"/>
                  </a:lnTo>
                  <a:lnTo>
                    <a:pt x="24" y="134"/>
                  </a:lnTo>
                  <a:lnTo>
                    <a:pt x="24" y="68"/>
                  </a:lnTo>
                  <a:lnTo>
                    <a:pt x="25" y="235"/>
                  </a:lnTo>
                  <a:lnTo>
                    <a:pt x="25" y="71"/>
                  </a:lnTo>
                  <a:lnTo>
                    <a:pt x="26" y="235"/>
                  </a:lnTo>
                  <a:lnTo>
                    <a:pt x="26" y="115"/>
                  </a:lnTo>
                  <a:lnTo>
                    <a:pt x="27" y="144"/>
                  </a:lnTo>
                  <a:lnTo>
                    <a:pt x="27" y="69"/>
                  </a:lnTo>
                  <a:lnTo>
                    <a:pt x="28" y="134"/>
                  </a:lnTo>
                  <a:lnTo>
                    <a:pt x="28" y="64"/>
                  </a:lnTo>
                  <a:lnTo>
                    <a:pt x="29" y="134"/>
                  </a:lnTo>
                  <a:lnTo>
                    <a:pt x="29" y="48"/>
                  </a:lnTo>
                  <a:lnTo>
                    <a:pt x="30" y="135"/>
                  </a:lnTo>
                  <a:lnTo>
                    <a:pt x="30" y="48"/>
                  </a:lnTo>
                  <a:lnTo>
                    <a:pt x="31" y="194"/>
                  </a:lnTo>
                  <a:lnTo>
                    <a:pt x="31" y="49"/>
                  </a:lnTo>
                  <a:lnTo>
                    <a:pt x="32" y="173"/>
                  </a:lnTo>
                  <a:lnTo>
                    <a:pt x="32" y="131"/>
                  </a:lnTo>
                  <a:lnTo>
                    <a:pt x="33" y="143"/>
                  </a:lnTo>
                  <a:lnTo>
                    <a:pt x="33" y="65"/>
                  </a:lnTo>
                  <a:lnTo>
                    <a:pt x="34" y="199"/>
                  </a:lnTo>
                  <a:lnTo>
                    <a:pt x="34" y="21"/>
                  </a:lnTo>
                  <a:lnTo>
                    <a:pt x="35" y="199"/>
                  </a:lnTo>
                  <a:lnTo>
                    <a:pt x="35" y="94"/>
                  </a:lnTo>
                  <a:lnTo>
                    <a:pt x="36" y="189"/>
                  </a:lnTo>
                  <a:lnTo>
                    <a:pt x="36" y="61"/>
                  </a:lnTo>
                  <a:lnTo>
                    <a:pt x="37" y="116"/>
                  </a:lnTo>
                  <a:lnTo>
                    <a:pt x="37" y="49"/>
                  </a:lnTo>
                  <a:lnTo>
                    <a:pt x="38" y="172"/>
                  </a:lnTo>
                  <a:lnTo>
                    <a:pt x="38" y="51"/>
                  </a:lnTo>
                  <a:lnTo>
                    <a:pt x="39" y="180"/>
                  </a:lnTo>
                  <a:lnTo>
                    <a:pt x="39" y="122"/>
                  </a:lnTo>
                  <a:lnTo>
                    <a:pt x="40" y="161"/>
                  </a:lnTo>
                  <a:lnTo>
                    <a:pt x="40" y="23"/>
                  </a:lnTo>
                  <a:lnTo>
                    <a:pt x="41" y="184"/>
                  </a:lnTo>
                  <a:lnTo>
                    <a:pt x="41" y="32"/>
                  </a:lnTo>
                  <a:lnTo>
                    <a:pt x="42" y="197"/>
                  </a:lnTo>
                  <a:lnTo>
                    <a:pt x="42" y="96"/>
                  </a:lnTo>
                  <a:lnTo>
                    <a:pt x="43" y="160"/>
                  </a:lnTo>
                  <a:lnTo>
                    <a:pt x="43" y="4"/>
                  </a:lnTo>
                  <a:lnTo>
                    <a:pt x="44" y="171"/>
                  </a:lnTo>
                  <a:lnTo>
                    <a:pt x="44" y="4"/>
                  </a:lnTo>
                  <a:lnTo>
                    <a:pt x="45" y="162"/>
                  </a:lnTo>
                  <a:lnTo>
                    <a:pt x="45" y="34"/>
                  </a:lnTo>
                  <a:lnTo>
                    <a:pt x="46" y="167"/>
                  </a:lnTo>
                  <a:lnTo>
                    <a:pt x="46" y="48"/>
                  </a:lnTo>
                  <a:lnTo>
                    <a:pt x="47" y="155"/>
                  </a:lnTo>
                  <a:lnTo>
                    <a:pt x="47" y="71"/>
                  </a:lnTo>
                  <a:lnTo>
                    <a:pt x="48" y="187"/>
                  </a:lnTo>
                  <a:lnTo>
                    <a:pt x="48" y="76"/>
                  </a:lnTo>
                  <a:lnTo>
                    <a:pt x="49" y="234"/>
                  </a:lnTo>
                  <a:lnTo>
                    <a:pt x="49" y="76"/>
                  </a:lnTo>
                  <a:lnTo>
                    <a:pt x="50" y="234"/>
                  </a:lnTo>
                  <a:lnTo>
                    <a:pt x="50" y="117"/>
                  </a:lnTo>
                  <a:lnTo>
                    <a:pt x="51" y="121"/>
                  </a:lnTo>
                  <a:lnTo>
                    <a:pt x="51" y="0"/>
                  </a:lnTo>
                  <a:lnTo>
                    <a:pt x="52" y="121"/>
                  </a:lnTo>
                  <a:lnTo>
                    <a:pt x="52" y="0"/>
                  </a:lnTo>
                  <a:lnTo>
                    <a:pt x="53" y="139"/>
                  </a:lnTo>
                  <a:lnTo>
                    <a:pt x="53" y="90"/>
                  </a:lnTo>
                  <a:lnTo>
                    <a:pt x="54" y="222"/>
                  </a:lnTo>
                  <a:lnTo>
                    <a:pt x="54" y="73"/>
                  </a:lnTo>
                  <a:lnTo>
                    <a:pt x="55" y="167"/>
                  </a:lnTo>
                  <a:lnTo>
                    <a:pt x="55" y="32"/>
                  </a:lnTo>
                  <a:lnTo>
                    <a:pt x="56" y="168"/>
                  </a:lnTo>
                  <a:lnTo>
                    <a:pt x="56" y="81"/>
                  </a:lnTo>
                  <a:lnTo>
                    <a:pt x="57" y="192"/>
                  </a:lnTo>
                  <a:lnTo>
                    <a:pt x="57" y="95"/>
                  </a:lnTo>
                  <a:lnTo>
                    <a:pt x="58" y="161"/>
                  </a:lnTo>
                  <a:lnTo>
                    <a:pt x="58" y="2"/>
                  </a:lnTo>
                  <a:lnTo>
                    <a:pt x="59" y="158"/>
                  </a:lnTo>
                  <a:lnTo>
                    <a:pt x="59" y="87"/>
                  </a:lnTo>
                  <a:lnTo>
                    <a:pt x="60" y="168"/>
                  </a:lnTo>
                  <a:lnTo>
                    <a:pt x="60" y="60"/>
                  </a:lnTo>
                  <a:lnTo>
                    <a:pt x="61" y="201"/>
                  </a:lnTo>
                  <a:lnTo>
                    <a:pt x="61" y="119"/>
                  </a:lnTo>
                  <a:lnTo>
                    <a:pt x="62" y="201"/>
                  </a:lnTo>
                  <a:lnTo>
                    <a:pt x="62" y="87"/>
                  </a:lnTo>
                  <a:lnTo>
                    <a:pt x="63" y="154"/>
                  </a:lnTo>
                  <a:lnTo>
                    <a:pt x="63" y="106"/>
                  </a:lnTo>
                  <a:lnTo>
                    <a:pt x="64" y="195"/>
                  </a:lnTo>
                  <a:lnTo>
                    <a:pt x="64" y="134"/>
                  </a:lnTo>
                  <a:lnTo>
                    <a:pt x="65" y="195"/>
                  </a:lnTo>
                  <a:lnTo>
                    <a:pt x="65" y="103"/>
                  </a:lnTo>
                  <a:lnTo>
                    <a:pt x="66" y="156"/>
                  </a:lnTo>
                  <a:lnTo>
                    <a:pt x="66" y="83"/>
                  </a:lnTo>
                  <a:lnTo>
                    <a:pt x="67" y="175"/>
                  </a:lnTo>
                  <a:lnTo>
                    <a:pt x="67" y="83"/>
                  </a:lnTo>
                  <a:lnTo>
                    <a:pt x="68" y="180"/>
                  </a:lnTo>
                  <a:lnTo>
                    <a:pt x="68" y="53"/>
                  </a:lnTo>
                  <a:lnTo>
                    <a:pt x="69" y="159"/>
                  </a:lnTo>
                  <a:lnTo>
                    <a:pt x="69" y="64"/>
                  </a:lnTo>
                  <a:lnTo>
                    <a:pt x="70" y="173"/>
                  </a:lnTo>
                  <a:lnTo>
                    <a:pt x="70" y="64"/>
                  </a:lnTo>
                  <a:lnTo>
                    <a:pt x="71" y="153"/>
                  </a:lnTo>
                  <a:lnTo>
                    <a:pt x="71" y="112"/>
                  </a:lnTo>
                  <a:lnTo>
                    <a:pt x="72" y="132"/>
                  </a:lnTo>
                  <a:lnTo>
                    <a:pt x="72" y="88"/>
                  </a:lnTo>
                  <a:lnTo>
                    <a:pt x="73" y="132"/>
                  </a:lnTo>
                  <a:lnTo>
                    <a:pt x="73" y="86"/>
                  </a:lnTo>
                  <a:lnTo>
                    <a:pt x="74" y="182"/>
                  </a:lnTo>
                  <a:lnTo>
                    <a:pt x="74" y="86"/>
                  </a:lnTo>
                  <a:lnTo>
                    <a:pt x="75" y="143"/>
                  </a:lnTo>
                  <a:lnTo>
                    <a:pt x="75" y="52"/>
                  </a:lnTo>
                  <a:lnTo>
                    <a:pt x="76" y="170"/>
                  </a:lnTo>
                  <a:lnTo>
                    <a:pt x="76" y="24"/>
                  </a:lnTo>
                  <a:lnTo>
                    <a:pt x="77" y="188"/>
                  </a:lnTo>
                  <a:lnTo>
                    <a:pt x="77" y="24"/>
                  </a:lnTo>
                  <a:lnTo>
                    <a:pt x="78" y="136"/>
                  </a:lnTo>
                  <a:lnTo>
                    <a:pt x="78" y="63"/>
                  </a:lnTo>
                  <a:lnTo>
                    <a:pt x="79" y="155"/>
                  </a:lnTo>
                  <a:lnTo>
                    <a:pt x="79" y="53"/>
                  </a:lnTo>
                  <a:lnTo>
                    <a:pt x="80" y="144"/>
                  </a:lnTo>
                  <a:lnTo>
                    <a:pt x="80" y="53"/>
                  </a:lnTo>
                  <a:lnTo>
                    <a:pt x="81" y="154"/>
                  </a:lnTo>
                  <a:lnTo>
                    <a:pt x="81" y="116"/>
                  </a:lnTo>
                  <a:lnTo>
                    <a:pt x="82" y="204"/>
                  </a:lnTo>
                  <a:lnTo>
                    <a:pt x="82" y="70"/>
                  </a:lnTo>
                  <a:lnTo>
                    <a:pt x="83" y="154"/>
                  </a:lnTo>
                  <a:lnTo>
                    <a:pt x="83" y="35"/>
                  </a:lnTo>
                  <a:lnTo>
                    <a:pt x="84" y="162"/>
                  </a:lnTo>
                  <a:lnTo>
                    <a:pt x="84" y="35"/>
                  </a:lnTo>
                  <a:lnTo>
                    <a:pt x="85" y="118"/>
                  </a:lnTo>
                  <a:lnTo>
                    <a:pt x="85" y="39"/>
                  </a:lnTo>
                  <a:lnTo>
                    <a:pt x="86" y="160"/>
                  </a:lnTo>
                  <a:lnTo>
                    <a:pt x="86" y="0"/>
                  </a:lnTo>
                  <a:lnTo>
                    <a:pt x="87" y="160"/>
                  </a:lnTo>
                  <a:lnTo>
                    <a:pt x="87" y="87"/>
                  </a:lnTo>
                  <a:lnTo>
                    <a:pt x="88" y="139"/>
                  </a:lnTo>
                  <a:lnTo>
                    <a:pt x="88" y="19"/>
                  </a:lnTo>
                  <a:lnTo>
                    <a:pt x="89" y="203"/>
                  </a:lnTo>
                  <a:lnTo>
                    <a:pt x="89" y="91"/>
                  </a:lnTo>
                  <a:lnTo>
                    <a:pt x="90" y="195"/>
                  </a:lnTo>
                  <a:lnTo>
                    <a:pt x="90" y="50"/>
                  </a:lnTo>
                  <a:lnTo>
                    <a:pt x="91" y="130"/>
                  </a:lnTo>
                  <a:lnTo>
                    <a:pt x="91" y="48"/>
                  </a:lnTo>
                  <a:lnTo>
                    <a:pt x="92" y="197"/>
                  </a:lnTo>
                  <a:lnTo>
                    <a:pt x="92" y="60"/>
                  </a:lnTo>
                  <a:lnTo>
                    <a:pt x="93" y="161"/>
                  </a:lnTo>
                  <a:lnTo>
                    <a:pt x="93" y="90"/>
                  </a:lnTo>
                  <a:lnTo>
                    <a:pt x="94" y="132"/>
                  </a:lnTo>
                  <a:lnTo>
                    <a:pt x="94" y="90"/>
                  </a:lnTo>
                  <a:lnTo>
                    <a:pt x="95" y="177"/>
                  </a:lnTo>
                  <a:lnTo>
                    <a:pt x="95" y="67"/>
                  </a:lnTo>
                  <a:lnTo>
                    <a:pt x="96" y="177"/>
                  </a:lnTo>
                  <a:lnTo>
                    <a:pt x="96" y="34"/>
                  </a:lnTo>
                  <a:lnTo>
                    <a:pt x="97" y="163"/>
                  </a:lnTo>
                  <a:lnTo>
                    <a:pt x="97" y="64"/>
                  </a:lnTo>
                  <a:lnTo>
                    <a:pt x="98" y="191"/>
                  </a:lnTo>
                  <a:lnTo>
                    <a:pt x="98" y="88"/>
                  </a:lnTo>
                  <a:lnTo>
                    <a:pt x="99" y="155"/>
                  </a:lnTo>
                  <a:lnTo>
                    <a:pt x="99" y="50"/>
                  </a:lnTo>
                  <a:lnTo>
                    <a:pt x="100" y="137"/>
                  </a:lnTo>
                  <a:lnTo>
                    <a:pt x="100" y="90"/>
                  </a:lnTo>
                  <a:lnTo>
                    <a:pt x="101" y="159"/>
                  </a:lnTo>
                  <a:lnTo>
                    <a:pt x="101" y="101"/>
                  </a:lnTo>
                  <a:lnTo>
                    <a:pt x="102" y="163"/>
                  </a:lnTo>
                  <a:lnTo>
                    <a:pt x="102" y="106"/>
                  </a:lnTo>
                  <a:lnTo>
                    <a:pt x="103" y="190"/>
                  </a:lnTo>
                  <a:lnTo>
                    <a:pt x="103" y="106"/>
                  </a:lnTo>
                  <a:lnTo>
                    <a:pt x="104" y="128"/>
                  </a:lnTo>
                  <a:lnTo>
                    <a:pt x="104" y="91"/>
                  </a:lnTo>
                  <a:lnTo>
                    <a:pt x="105" y="169"/>
                  </a:lnTo>
                  <a:lnTo>
                    <a:pt x="105" y="109"/>
                  </a:lnTo>
                  <a:lnTo>
                    <a:pt x="106" y="180"/>
                  </a:lnTo>
                  <a:lnTo>
                    <a:pt x="106" y="111"/>
                  </a:lnTo>
                  <a:lnTo>
                    <a:pt x="107" y="194"/>
                  </a:lnTo>
                  <a:lnTo>
                    <a:pt x="107" y="46"/>
                  </a:lnTo>
                  <a:lnTo>
                    <a:pt x="108" y="167"/>
                  </a:lnTo>
                  <a:lnTo>
                    <a:pt x="108" y="46"/>
                  </a:lnTo>
                  <a:lnTo>
                    <a:pt x="109" y="191"/>
                  </a:lnTo>
                  <a:lnTo>
                    <a:pt x="109" y="49"/>
                  </a:lnTo>
                  <a:lnTo>
                    <a:pt x="110" y="191"/>
                  </a:lnTo>
                  <a:lnTo>
                    <a:pt x="110" y="49"/>
                  </a:lnTo>
                  <a:lnTo>
                    <a:pt x="111" y="200"/>
                  </a:lnTo>
                  <a:lnTo>
                    <a:pt x="111" y="76"/>
                  </a:lnTo>
                  <a:lnTo>
                    <a:pt x="112" y="200"/>
                  </a:lnTo>
                  <a:lnTo>
                    <a:pt x="112" y="110"/>
                  </a:lnTo>
                  <a:lnTo>
                    <a:pt x="113" y="193"/>
                  </a:lnTo>
                  <a:lnTo>
                    <a:pt x="113" y="94"/>
                  </a:lnTo>
                  <a:lnTo>
                    <a:pt x="114" y="160"/>
                  </a:lnTo>
                  <a:lnTo>
                    <a:pt x="114" y="110"/>
                  </a:lnTo>
                  <a:lnTo>
                    <a:pt x="115" y="168"/>
                  </a:lnTo>
                  <a:lnTo>
                    <a:pt x="115" y="125"/>
                  </a:lnTo>
                  <a:lnTo>
                    <a:pt x="116" y="187"/>
                  </a:lnTo>
                  <a:lnTo>
                    <a:pt x="116" y="112"/>
                  </a:lnTo>
                  <a:lnTo>
                    <a:pt x="117" y="187"/>
                  </a:lnTo>
                  <a:lnTo>
                    <a:pt x="117" y="71"/>
                  </a:lnTo>
                  <a:lnTo>
                    <a:pt x="118" y="204"/>
                  </a:lnTo>
                  <a:lnTo>
                    <a:pt x="118" y="116"/>
                  </a:lnTo>
                  <a:lnTo>
                    <a:pt x="119" y="204"/>
                  </a:lnTo>
                  <a:lnTo>
                    <a:pt x="119" y="96"/>
                  </a:lnTo>
                  <a:lnTo>
                    <a:pt x="120" y="147"/>
                  </a:lnTo>
                  <a:lnTo>
                    <a:pt x="120" y="88"/>
                  </a:lnTo>
                  <a:lnTo>
                    <a:pt x="121" y="166"/>
                  </a:lnTo>
                  <a:lnTo>
                    <a:pt x="121" y="108"/>
                  </a:lnTo>
                  <a:lnTo>
                    <a:pt x="122" y="226"/>
                  </a:lnTo>
                  <a:lnTo>
                    <a:pt x="122" y="144"/>
                  </a:lnTo>
                  <a:lnTo>
                    <a:pt x="123" y="221"/>
                  </a:lnTo>
                  <a:lnTo>
                    <a:pt x="123" y="76"/>
                  </a:lnTo>
                  <a:lnTo>
                    <a:pt x="124" y="150"/>
                  </a:lnTo>
                  <a:lnTo>
                    <a:pt x="124" y="22"/>
                  </a:lnTo>
                  <a:lnTo>
                    <a:pt x="125" y="163"/>
                  </a:lnTo>
                  <a:lnTo>
                    <a:pt x="125" y="22"/>
                  </a:lnTo>
                  <a:lnTo>
                    <a:pt x="126" y="163"/>
                  </a:lnTo>
                  <a:lnTo>
                    <a:pt x="126" y="74"/>
                  </a:lnTo>
                  <a:lnTo>
                    <a:pt x="127" y="161"/>
                  </a:lnTo>
                  <a:lnTo>
                    <a:pt x="127" y="100"/>
                  </a:lnTo>
                  <a:lnTo>
                    <a:pt x="128" y="194"/>
                  </a:lnTo>
                  <a:lnTo>
                    <a:pt x="128" y="115"/>
                  </a:lnTo>
                  <a:lnTo>
                    <a:pt x="129" y="155"/>
                  </a:lnTo>
                  <a:lnTo>
                    <a:pt x="129" y="91"/>
                  </a:lnTo>
                  <a:lnTo>
                    <a:pt x="130" y="148"/>
                  </a:lnTo>
                  <a:lnTo>
                    <a:pt x="130" y="100"/>
                  </a:lnTo>
                  <a:lnTo>
                    <a:pt x="131" y="168"/>
                  </a:lnTo>
                  <a:lnTo>
                    <a:pt x="131" y="82"/>
                  </a:lnTo>
                  <a:lnTo>
                    <a:pt x="132" y="196"/>
                  </a:lnTo>
                  <a:lnTo>
                    <a:pt x="132" y="73"/>
                  </a:lnTo>
                  <a:lnTo>
                    <a:pt x="133" y="225"/>
                  </a:lnTo>
                  <a:lnTo>
                    <a:pt x="133" y="108"/>
                  </a:lnTo>
                  <a:lnTo>
                    <a:pt x="134" y="221"/>
                  </a:lnTo>
                  <a:lnTo>
                    <a:pt x="134" y="96"/>
                  </a:lnTo>
                  <a:lnTo>
                    <a:pt x="135" y="166"/>
                  </a:lnTo>
                  <a:lnTo>
                    <a:pt x="135" y="73"/>
                  </a:lnTo>
                  <a:lnTo>
                    <a:pt x="136" y="152"/>
                  </a:lnTo>
                  <a:lnTo>
                    <a:pt x="136" y="96"/>
                  </a:lnTo>
                  <a:lnTo>
                    <a:pt x="137" y="163"/>
                  </a:lnTo>
                  <a:lnTo>
                    <a:pt x="137" y="71"/>
                  </a:lnTo>
                  <a:lnTo>
                    <a:pt x="138" y="154"/>
                  </a:lnTo>
                  <a:lnTo>
                    <a:pt x="138" y="71"/>
                  </a:lnTo>
                  <a:lnTo>
                    <a:pt x="139" y="210"/>
                  </a:lnTo>
                  <a:lnTo>
                    <a:pt x="139" y="91"/>
                  </a:lnTo>
                  <a:lnTo>
                    <a:pt x="140" y="181"/>
                  </a:lnTo>
                  <a:lnTo>
                    <a:pt x="140" y="142"/>
                  </a:lnTo>
                  <a:lnTo>
                    <a:pt x="141" y="218"/>
                  </a:lnTo>
                  <a:lnTo>
                    <a:pt x="141" y="142"/>
                  </a:lnTo>
                  <a:lnTo>
                    <a:pt x="142" y="207"/>
                  </a:lnTo>
                  <a:lnTo>
                    <a:pt x="142" y="103"/>
                  </a:lnTo>
                  <a:lnTo>
                    <a:pt x="143" y="207"/>
                  </a:lnTo>
                  <a:lnTo>
                    <a:pt x="143" y="80"/>
                  </a:lnTo>
                  <a:lnTo>
                    <a:pt x="144" y="225"/>
                  </a:lnTo>
                  <a:lnTo>
                    <a:pt x="144" y="87"/>
                  </a:lnTo>
                  <a:lnTo>
                    <a:pt x="145" y="232"/>
                  </a:lnTo>
                  <a:lnTo>
                    <a:pt x="145" y="147"/>
                  </a:lnTo>
                  <a:lnTo>
                    <a:pt x="146" y="232"/>
                  </a:lnTo>
                  <a:lnTo>
                    <a:pt x="146" y="69"/>
                  </a:lnTo>
                  <a:lnTo>
                    <a:pt x="147" y="150"/>
                  </a:lnTo>
                  <a:lnTo>
                    <a:pt x="147" y="73"/>
                  </a:lnTo>
                  <a:lnTo>
                    <a:pt x="148" y="199"/>
                  </a:lnTo>
                  <a:lnTo>
                    <a:pt x="148" y="128"/>
                  </a:lnTo>
                  <a:lnTo>
                    <a:pt x="149" y="142"/>
                  </a:lnTo>
                  <a:lnTo>
                    <a:pt x="149" y="28"/>
                  </a:lnTo>
                  <a:lnTo>
                    <a:pt x="150" y="202"/>
                  </a:lnTo>
                  <a:lnTo>
                    <a:pt x="150" y="28"/>
                  </a:lnTo>
                  <a:lnTo>
                    <a:pt x="151" y="202"/>
                  </a:lnTo>
                  <a:lnTo>
                    <a:pt x="151" y="104"/>
                  </a:lnTo>
                  <a:lnTo>
                    <a:pt x="152" y="186"/>
                  </a:lnTo>
                  <a:lnTo>
                    <a:pt x="152" y="109"/>
                  </a:lnTo>
                  <a:lnTo>
                    <a:pt x="153" y="185"/>
                  </a:lnTo>
                  <a:lnTo>
                    <a:pt x="153" y="130"/>
                  </a:lnTo>
                  <a:lnTo>
                    <a:pt x="154" y="190"/>
                  </a:lnTo>
                  <a:lnTo>
                    <a:pt x="154" y="129"/>
                  </a:lnTo>
                  <a:lnTo>
                    <a:pt x="155" y="169"/>
                  </a:lnTo>
                  <a:lnTo>
                    <a:pt x="155" y="77"/>
                  </a:lnTo>
                  <a:lnTo>
                    <a:pt x="156" y="159"/>
                  </a:lnTo>
                  <a:lnTo>
                    <a:pt x="156" y="75"/>
                  </a:lnTo>
                  <a:lnTo>
                    <a:pt x="157" y="180"/>
                  </a:lnTo>
                  <a:lnTo>
                    <a:pt x="157" y="75"/>
                  </a:lnTo>
                  <a:lnTo>
                    <a:pt x="158" y="193"/>
                  </a:lnTo>
                  <a:lnTo>
                    <a:pt x="158" y="100"/>
                  </a:lnTo>
                  <a:lnTo>
                    <a:pt x="159" y="174"/>
                  </a:lnTo>
                  <a:lnTo>
                    <a:pt x="159" y="108"/>
                  </a:lnTo>
                  <a:lnTo>
                    <a:pt x="160" y="182"/>
                  </a:lnTo>
                  <a:lnTo>
                    <a:pt x="160" y="126"/>
                  </a:lnTo>
                  <a:lnTo>
                    <a:pt x="161" y="182"/>
                  </a:lnTo>
                  <a:lnTo>
                    <a:pt x="161" y="115"/>
                  </a:lnTo>
                  <a:lnTo>
                    <a:pt x="162" y="161"/>
                  </a:lnTo>
                  <a:lnTo>
                    <a:pt x="162" y="110"/>
                  </a:lnTo>
                  <a:lnTo>
                    <a:pt x="163" y="161"/>
                  </a:lnTo>
                  <a:lnTo>
                    <a:pt x="163" y="76"/>
                  </a:lnTo>
                  <a:lnTo>
                    <a:pt x="164" y="150"/>
                  </a:lnTo>
                  <a:lnTo>
                    <a:pt x="164" y="93"/>
                  </a:lnTo>
                  <a:lnTo>
                    <a:pt x="165" y="193"/>
                  </a:lnTo>
                  <a:lnTo>
                    <a:pt x="165" y="131"/>
                  </a:lnTo>
                  <a:lnTo>
                    <a:pt x="166" y="193"/>
                  </a:lnTo>
                  <a:lnTo>
                    <a:pt x="166" y="113"/>
                  </a:lnTo>
                  <a:lnTo>
                    <a:pt x="167" y="177"/>
                  </a:lnTo>
                  <a:lnTo>
                    <a:pt x="167" y="113"/>
                  </a:lnTo>
                  <a:lnTo>
                    <a:pt x="168" y="177"/>
                  </a:lnTo>
                  <a:lnTo>
                    <a:pt x="168" y="129"/>
                  </a:lnTo>
                  <a:lnTo>
                    <a:pt x="169" y="172"/>
                  </a:lnTo>
                  <a:lnTo>
                    <a:pt x="169" y="116"/>
                  </a:lnTo>
                  <a:lnTo>
                    <a:pt x="170" y="201"/>
                  </a:lnTo>
                  <a:lnTo>
                    <a:pt x="170" y="142"/>
                  </a:lnTo>
                  <a:lnTo>
                    <a:pt x="171" y="185"/>
                  </a:lnTo>
                  <a:lnTo>
                    <a:pt x="171" y="139"/>
                  </a:lnTo>
                  <a:lnTo>
                    <a:pt x="172" y="189"/>
                  </a:lnTo>
                  <a:lnTo>
                    <a:pt x="172" y="143"/>
                  </a:lnTo>
                  <a:lnTo>
                    <a:pt x="173" y="205"/>
                  </a:lnTo>
                  <a:lnTo>
                    <a:pt x="173" y="152"/>
                  </a:lnTo>
                  <a:lnTo>
                    <a:pt x="174" y="204"/>
                  </a:lnTo>
                  <a:lnTo>
                    <a:pt x="174" y="93"/>
                  </a:lnTo>
                  <a:lnTo>
                    <a:pt x="175" y="197"/>
                  </a:lnTo>
                  <a:lnTo>
                    <a:pt x="175" y="112"/>
                  </a:lnTo>
                  <a:lnTo>
                    <a:pt x="176" y="197"/>
                  </a:lnTo>
                  <a:lnTo>
                    <a:pt x="176" y="110"/>
                  </a:lnTo>
                  <a:lnTo>
                    <a:pt x="177" y="177"/>
                  </a:lnTo>
                  <a:lnTo>
                    <a:pt x="177" y="91"/>
                  </a:lnTo>
                  <a:lnTo>
                    <a:pt x="178" y="226"/>
                  </a:lnTo>
                  <a:lnTo>
                    <a:pt x="178" y="140"/>
                  </a:lnTo>
                  <a:lnTo>
                    <a:pt x="179" y="226"/>
                  </a:lnTo>
                  <a:lnTo>
                    <a:pt x="179" y="138"/>
                  </a:lnTo>
                  <a:lnTo>
                    <a:pt x="180" y="197"/>
                  </a:lnTo>
                  <a:lnTo>
                    <a:pt x="180" y="128"/>
                  </a:lnTo>
                  <a:lnTo>
                    <a:pt x="181" y="180"/>
                  </a:lnTo>
                  <a:lnTo>
                    <a:pt x="181" y="149"/>
                  </a:lnTo>
                  <a:lnTo>
                    <a:pt x="182" y="262"/>
                  </a:lnTo>
                  <a:lnTo>
                    <a:pt x="182" y="157"/>
                  </a:lnTo>
                  <a:lnTo>
                    <a:pt x="183" y="262"/>
                  </a:lnTo>
                  <a:lnTo>
                    <a:pt x="183" y="147"/>
                  </a:lnTo>
                  <a:lnTo>
                    <a:pt x="184" y="220"/>
                  </a:lnTo>
                  <a:lnTo>
                    <a:pt x="184" y="140"/>
                  </a:lnTo>
                  <a:lnTo>
                    <a:pt x="185" y="232"/>
                  </a:lnTo>
                  <a:lnTo>
                    <a:pt x="185" y="140"/>
                  </a:lnTo>
                  <a:lnTo>
                    <a:pt x="186" y="232"/>
                  </a:lnTo>
                  <a:lnTo>
                    <a:pt x="186" y="161"/>
                  </a:lnTo>
                  <a:lnTo>
                    <a:pt x="187" y="227"/>
                  </a:lnTo>
                  <a:lnTo>
                    <a:pt x="187" y="133"/>
                  </a:lnTo>
                  <a:lnTo>
                    <a:pt x="188" y="209"/>
                  </a:lnTo>
                  <a:lnTo>
                    <a:pt x="188" y="133"/>
                  </a:lnTo>
                  <a:lnTo>
                    <a:pt x="189" y="209"/>
                  </a:lnTo>
                  <a:lnTo>
                    <a:pt x="189" y="129"/>
                  </a:lnTo>
                  <a:lnTo>
                    <a:pt x="190" y="215"/>
                  </a:lnTo>
                  <a:lnTo>
                    <a:pt x="190" y="156"/>
                  </a:lnTo>
                  <a:lnTo>
                    <a:pt x="191" y="215"/>
                  </a:lnTo>
                  <a:lnTo>
                    <a:pt x="191" y="130"/>
                  </a:lnTo>
                  <a:lnTo>
                    <a:pt x="192" y="182"/>
                  </a:lnTo>
                  <a:lnTo>
                    <a:pt x="192" y="130"/>
                  </a:lnTo>
                  <a:lnTo>
                    <a:pt x="194" y="183"/>
                  </a:lnTo>
                  <a:lnTo>
                    <a:pt x="194" y="113"/>
                  </a:lnTo>
                  <a:lnTo>
                    <a:pt x="195" y="183"/>
                  </a:lnTo>
                  <a:lnTo>
                    <a:pt x="195" y="113"/>
                  </a:lnTo>
                  <a:lnTo>
                    <a:pt x="196" y="191"/>
                  </a:lnTo>
                  <a:lnTo>
                    <a:pt x="196" y="106"/>
                  </a:lnTo>
                  <a:lnTo>
                    <a:pt x="197" y="176"/>
                  </a:lnTo>
                  <a:lnTo>
                    <a:pt x="197" y="140"/>
                  </a:lnTo>
                  <a:lnTo>
                    <a:pt x="198" y="180"/>
                  </a:lnTo>
                  <a:lnTo>
                    <a:pt x="198" y="118"/>
                  </a:lnTo>
                  <a:lnTo>
                    <a:pt x="199" y="162"/>
                  </a:lnTo>
                  <a:lnTo>
                    <a:pt x="199" y="91"/>
                  </a:lnTo>
                  <a:lnTo>
                    <a:pt x="200" y="173"/>
                  </a:lnTo>
                  <a:lnTo>
                    <a:pt x="200" y="127"/>
                  </a:lnTo>
                  <a:lnTo>
                    <a:pt x="201" y="173"/>
                  </a:lnTo>
                  <a:lnTo>
                    <a:pt x="201" y="87"/>
                  </a:lnTo>
                  <a:lnTo>
                    <a:pt x="202" y="146"/>
                  </a:lnTo>
                  <a:lnTo>
                    <a:pt x="202" y="87"/>
                  </a:lnTo>
                  <a:lnTo>
                    <a:pt x="203" y="146"/>
                  </a:lnTo>
                  <a:lnTo>
                    <a:pt x="203" y="70"/>
                  </a:lnTo>
                  <a:lnTo>
                    <a:pt x="204" y="150"/>
                  </a:lnTo>
                  <a:lnTo>
                    <a:pt x="204" y="77"/>
                  </a:lnTo>
                  <a:lnTo>
                    <a:pt x="205" y="146"/>
                  </a:lnTo>
                  <a:lnTo>
                    <a:pt x="205" y="91"/>
                  </a:lnTo>
                  <a:lnTo>
                    <a:pt x="206" y="184"/>
                  </a:lnTo>
                  <a:lnTo>
                    <a:pt x="206" y="81"/>
                  </a:lnTo>
                  <a:lnTo>
                    <a:pt x="207" y="184"/>
                  </a:lnTo>
                  <a:lnTo>
                    <a:pt x="207" y="123"/>
                  </a:lnTo>
                  <a:lnTo>
                    <a:pt x="208" y="139"/>
                  </a:lnTo>
                  <a:lnTo>
                    <a:pt x="208" y="78"/>
                  </a:lnTo>
                  <a:lnTo>
                    <a:pt x="209" y="139"/>
                  </a:lnTo>
                  <a:lnTo>
                    <a:pt x="209" y="82"/>
                  </a:lnTo>
                  <a:lnTo>
                    <a:pt x="210" y="121"/>
                  </a:lnTo>
                  <a:lnTo>
                    <a:pt x="210" y="87"/>
                  </a:lnTo>
                  <a:lnTo>
                    <a:pt x="211" y="121"/>
                  </a:lnTo>
                  <a:lnTo>
                    <a:pt x="211" y="87"/>
                  </a:lnTo>
                  <a:lnTo>
                    <a:pt x="212" y="145"/>
                  </a:lnTo>
                  <a:lnTo>
                    <a:pt x="212" y="64"/>
                  </a:lnTo>
                  <a:lnTo>
                    <a:pt x="213" y="132"/>
                  </a:lnTo>
                  <a:lnTo>
                    <a:pt x="213" y="64"/>
                  </a:lnTo>
                  <a:lnTo>
                    <a:pt x="214" y="148"/>
                  </a:lnTo>
                  <a:lnTo>
                    <a:pt x="214" y="86"/>
                  </a:lnTo>
                  <a:lnTo>
                    <a:pt x="215" y="172"/>
                  </a:lnTo>
                  <a:lnTo>
                    <a:pt x="215" y="94"/>
                  </a:lnTo>
                  <a:lnTo>
                    <a:pt x="216" y="172"/>
                  </a:lnTo>
                  <a:lnTo>
                    <a:pt x="216" y="82"/>
                  </a:lnTo>
                  <a:lnTo>
                    <a:pt x="217" y="137"/>
                  </a:lnTo>
                  <a:lnTo>
                    <a:pt x="217" y="86"/>
                  </a:lnTo>
                  <a:lnTo>
                    <a:pt x="218" y="137"/>
                  </a:lnTo>
                  <a:lnTo>
                    <a:pt x="218" y="75"/>
                  </a:lnTo>
                  <a:lnTo>
                    <a:pt x="219" y="156"/>
                  </a:lnTo>
                  <a:lnTo>
                    <a:pt x="219" y="75"/>
                  </a:lnTo>
                  <a:lnTo>
                    <a:pt x="220" y="171"/>
                  </a:lnTo>
                  <a:lnTo>
                    <a:pt x="220" y="78"/>
                  </a:lnTo>
                  <a:lnTo>
                    <a:pt x="221" y="144"/>
                  </a:lnTo>
                  <a:lnTo>
                    <a:pt x="221" y="64"/>
                  </a:lnTo>
                  <a:lnTo>
                    <a:pt x="222" y="144"/>
                  </a:lnTo>
                  <a:lnTo>
                    <a:pt x="222" y="100"/>
                  </a:lnTo>
                  <a:lnTo>
                    <a:pt x="223" y="164"/>
                  </a:lnTo>
                  <a:lnTo>
                    <a:pt x="223" y="81"/>
                  </a:lnTo>
                  <a:lnTo>
                    <a:pt x="224" y="162"/>
                  </a:lnTo>
                  <a:lnTo>
                    <a:pt x="224" y="81"/>
                  </a:lnTo>
                  <a:lnTo>
                    <a:pt x="225" y="142"/>
                  </a:lnTo>
                  <a:lnTo>
                    <a:pt x="225" y="76"/>
                  </a:lnTo>
                  <a:lnTo>
                    <a:pt x="226" y="153"/>
                  </a:lnTo>
                  <a:lnTo>
                    <a:pt x="226" y="76"/>
                  </a:lnTo>
                  <a:lnTo>
                    <a:pt x="227" y="153"/>
                  </a:lnTo>
                  <a:lnTo>
                    <a:pt x="227" y="88"/>
                  </a:lnTo>
                  <a:lnTo>
                    <a:pt x="228" y="152"/>
                  </a:lnTo>
                  <a:lnTo>
                    <a:pt x="228" y="110"/>
                  </a:lnTo>
                  <a:lnTo>
                    <a:pt x="229" y="138"/>
                  </a:lnTo>
                  <a:lnTo>
                    <a:pt x="229" y="85"/>
                  </a:lnTo>
                  <a:lnTo>
                    <a:pt x="230" y="140"/>
                  </a:lnTo>
                  <a:lnTo>
                    <a:pt x="230" y="85"/>
                  </a:lnTo>
                  <a:lnTo>
                    <a:pt x="231" y="163"/>
                  </a:lnTo>
                  <a:lnTo>
                    <a:pt x="231" y="88"/>
                  </a:lnTo>
                  <a:lnTo>
                    <a:pt x="232" y="142"/>
                  </a:lnTo>
                  <a:lnTo>
                    <a:pt x="232" y="101"/>
                  </a:lnTo>
                  <a:lnTo>
                    <a:pt x="233" y="157"/>
                  </a:lnTo>
                  <a:lnTo>
                    <a:pt x="233" y="111"/>
                  </a:lnTo>
                  <a:lnTo>
                    <a:pt x="234" y="142"/>
                  </a:lnTo>
                  <a:lnTo>
                    <a:pt x="234" y="85"/>
                  </a:lnTo>
                  <a:lnTo>
                    <a:pt x="235" y="171"/>
                  </a:lnTo>
                  <a:lnTo>
                    <a:pt x="235" y="85"/>
                  </a:lnTo>
                  <a:lnTo>
                    <a:pt x="236" y="145"/>
                  </a:lnTo>
                  <a:lnTo>
                    <a:pt x="236" y="112"/>
                  </a:lnTo>
                  <a:lnTo>
                    <a:pt x="237" y="123"/>
                  </a:lnTo>
                  <a:lnTo>
                    <a:pt x="237" y="88"/>
                  </a:lnTo>
                  <a:lnTo>
                    <a:pt x="238" y="140"/>
                  </a:lnTo>
                  <a:lnTo>
                    <a:pt x="238" y="88"/>
                  </a:lnTo>
                  <a:lnTo>
                    <a:pt x="239" y="152"/>
                  </a:lnTo>
                  <a:lnTo>
                    <a:pt x="239" y="90"/>
                  </a:lnTo>
                  <a:lnTo>
                    <a:pt x="240" y="155"/>
                  </a:lnTo>
                  <a:lnTo>
                    <a:pt x="240" y="90"/>
                  </a:lnTo>
                  <a:lnTo>
                    <a:pt x="241" y="155"/>
                  </a:lnTo>
                  <a:lnTo>
                    <a:pt x="241" y="106"/>
                  </a:lnTo>
                  <a:lnTo>
                    <a:pt x="242" y="148"/>
                  </a:lnTo>
                  <a:lnTo>
                    <a:pt x="242" y="110"/>
                  </a:lnTo>
                  <a:lnTo>
                    <a:pt x="243" y="143"/>
                  </a:lnTo>
                  <a:lnTo>
                    <a:pt x="243" y="93"/>
                  </a:lnTo>
                  <a:lnTo>
                    <a:pt x="244" y="132"/>
                  </a:lnTo>
                  <a:lnTo>
                    <a:pt x="244" y="78"/>
                  </a:lnTo>
                  <a:lnTo>
                    <a:pt x="245" y="128"/>
                  </a:lnTo>
                  <a:lnTo>
                    <a:pt x="245" y="78"/>
                  </a:lnTo>
                  <a:lnTo>
                    <a:pt x="246" y="129"/>
                  </a:lnTo>
                  <a:lnTo>
                    <a:pt x="246" y="56"/>
                  </a:lnTo>
                  <a:lnTo>
                    <a:pt x="247" y="133"/>
                  </a:lnTo>
                  <a:lnTo>
                    <a:pt x="247" y="102"/>
                  </a:lnTo>
                  <a:lnTo>
                    <a:pt x="248" y="129"/>
                  </a:lnTo>
                  <a:lnTo>
                    <a:pt x="248" y="80"/>
                  </a:lnTo>
                  <a:lnTo>
                    <a:pt x="249" y="120"/>
                  </a:lnTo>
                  <a:lnTo>
                    <a:pt x="249" y="80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7" name="Line 116">
              <a:extLst>
                <a:ext uri="{FF2B5EF4-FFF2-40B4-BE49-F238E27FC236}">
                  <a16:creationId xmlns:a16="http://schemas.microsoft.com/office/drawing/2014/main" id="{F9D29524-9A84-47F3-9710-99CE502586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20154" y="17859341"/>
              <a:ext cx="20961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8" name="Line 120">
              <a:extLst>
                <a:ext uri="{FF2B5EF4-FFF2-40B4-BE49-F238E27FC236}">
                  <a16:creationId xmlns:a16="http://schemas.microsoft.com/office/drawing/2014/main" id="{CF1EBC42-47FA-4D23-8BAA-9CEC1178DA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9291" y="16967459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09" name="Line 124">
              <a:extLst>
                <a:ext uri="{FF2B5EF4-FFF2-40B4-BE49-F238E27FC236}">
                  <a16:creationId xmlns:a16="http://schemas.microsoft.com/office/drawing/2014/main" id="{54AF8205-1FD9-4CEA-BCDE-519B0782C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9291" y="16068391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0" name="Line 128">
              <a:extLst>
                <a:ext uri="{FF2B5EF4-FFF2-40B4-BE49-F238E27FC236}">
                  <a16:creationId xmlns:a16="http://schemas.microsoft.com/office/drawing/2014/main" id="{43BE6A92-5B57-4CA9-AAE3-BD4F5DE60A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9291" y="15171312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1" name="Line 132">
              <a:extLst>
                <a:ext uri="{FF2B5EF4-FFF2-40B4-BE49-F238E27FC236}">
                  <a16:creationId xmlns:a16="http://schemas.microsoft.com/office/drawing/2014/main" id="{9871B333-4543-4D58-8070-AB99835940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9291" y="14272244"/>
              <a:ext cx="8717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2" name="Line 136">
              <a:extLst>
                <a:ext uri="{FF2B5EF4-FFF2-40B4-BE49-F238E27FC236}">
                  <a16:creationId xmlns:a16="http://schemas.microsoft.com/office/drawing/2014/main" id="{5C54AD24-7E67-450A-8AF8-4464F73BE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20152" y="13362167"/>
              <a:ext cx="19214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3" name="Freeform 161">
              <a:extLst>
                <a:ext uri="{FF2B5EF4-FFF2-40B4-BE49-F238E27FC236}">
                  <a16:creationId xmlns:a16="http://schemas.microsoft.com/office/drawing/2014/main" id="{E953AE23-91DC-43D8-BF73-BEBE12FB3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356" y="17678335"/>
              <a:ext cx="674542" cy="99455"/>
            </a:xfrm>
            <a:custGeom>
              <a:avLst/>
              <a:gdLst>
                <a:gd name="T0" fmla="*/ 3 w 251"/>
                <a:gd name="T1" fmla="*/ 41 h 50"/>
                <a:gd name="T2" fmla="*/ 7 w 251"/>
                <a:gd name="T3" fmla="*/ 41 h 50"/>
                <a:gd name="T4" fmla="*/ 11 w 251"/>
                <a:gd name="T5" fmla="*/ 44 h 50"/>
                <a:gd name="T6" fmla="*/ 15 w 251"/>
                <a:gd name="T7" fmla="*/ 41 h 50"/>
                <a:gd name="T8" fmla="*/ 19 w 251"/>
                <a:gd name="T9" fmla="*/ 41 h 50"/>
                <a:gd name="T10" fmla="*/ 23 w 251"/>
                <a:gd name="T11" fmla="*/ 35 h 50"/>
                <a:gd name="T12" fmla="*/ 27 w 251"/>
                <a:gd name="T13" fmla="*/ 40 h 50"/>
                <a:gd name="T14" fmla="*/ 31 w 251"/>
                <a:gd name="T15" fmla="*/ 39 h 50"/>
                <a:gd name="T16" fmla="*/ 35 w 251"/>
                <a:gd name="T17" fmla="*/ 39 h 50"/>
                <a:gd name="T18" fmla="*/ 39 w 251"/>
                <a:gd name="T19" fmla="*/ 39 h 50"/>
                <a:gd name="T20" fmla="*/ 43 w 251"/>
                <a:gd name="T21" fmla="*/ 32 h 50"/>
                <a:gd name="T22" fmla="*/ 47 w 251"/>
                <a:gd name="T23" fmla="*/ 27 h 50"/>
                <a:gd name="T24" fmla="*/ 51 w 251"/>
                <a:gd name="T25" fmla="*/ 41 h 50"/>
                <a:gd name="T26" fmla="*/ 55 w 251"/>
                <a:gd name="T27" fmla="*/ 37 h 50"/>
                <a:gd name="T28" fmla="*/ 59 w 251"/>
                <a:gd name="T29" fmla="*/ 38 h 50"/>
                <a:gd name="T30" fmla="*/ 63 w 251"/>
                <a:gd name="T31" fmla="*/ 38 h 50"/>
                <a:gd name="T32" fmla="*/ 67 w 251"/>
                <a:gd name="T33" fmla="*/ 30 h 50"/>
                <a:gd name="T34" fmla="*/ 71 w 251"/>
                <a:gd name="T35" fmla="*/ 36 h 50"/>
                <a:gd name="T36" fmla="*/ 75 w 251"/>
                <a:gd name="T37" fmla="*/ 33 h 50"/>
                <a:gd name="T38" fmla="*/ 79 w 251"/>
                <a:gd name="T39" fmla="*/ 31 h 50"/>
                <a:gd name="T40" fmla="*/ 83 w 251"/>
                <a:gd name="T41" fmla="*/ 25 h 50"/>
                <a:gd name="T42" fmla="*/ 87 w 251"/>
                <a:gd name="T43" fmla="*/ 25 h 50"/>
                <a:gd name="T44" fmla="*/ 91 w 251"/>
                <a:gd name="T45" fmla="*/ 24 h 50"/>
                <a:gd name="T46" fmla="*/ 95 w 251"/>
                <a:gd name="T47" fmla="*/ 24 h 50"/>
                <a:gd name="T48" fmla="*/ 99 w 251"/>
                <a:gd name="T49" fmla="*/ 10 h 50"/>
                <a:gd name="T50" fmla="*/ 103 w 251"/>
                <a:gd name="T51" fmla="*/ 20 h 50"/>
                <a:gd name="T52" fmla="*/ 107 w 251"/>
                <a:gd name="T53" fmla="*/ 12 h 50"/>
                <a:gd name="T54" fmla="*/ 111 w 251"/>
                <a:gd name="T55" fmla="*/ 18 h 50"/>
                <a:gd name="T56" fmla="*/ 115 w 251"/>
                <a:gd name="T57" fmla="*/ 18 h 50"/>
                <a:gd name="T58" fmla="*/ 119 w 251"/>
                <a:gd name="T59" fmla="*/ 14 h 50"/>
                <a:gd name="T60" fmla="*/ 123 w 251"/>
                <a:gd name="T61" fmla="*/ 13 h 50"/>
                <a:gd name="T62" fmla="*/ 127 w 251"/>
                <a:gd name="T63" fmla="*/ 13 h 50"/>
                <a:gd name="T64" fmla="*/ 131 w 251"/>
                <a:gd name="T65" fmla="*/ 13 h 50"/>
                <a:gd name="T66" fmla="*/ 135 w 251"/>
                <a:gd name="T67" fmla="*/ 11 h 50"/>
                <a:gd name="T68" fmla="*/ 139 w 251"/>
                <a:gd name="T69" fmla="*/ 9 h 50"/>
                <a:gd name="T70" fmla="*/ 143 w 251"/>
                <a:gd name="T71" fmla="*/ 9 h 50"/>
                <a:gd name="T72" fmla="*/ 147 w 251"/>
                <a:gd name="T73" fmla="*/ 4 h 50"/>
                <a:gd name="T74" fmla="*/ 151 w 251"/>
                <a:gd name="T75" fmla="*/ 3 h 50"/>
                <a:gd name="T76" fmla="*/ 155 w 251"/>
                <a:gd name="T77" fmla="*/ 4 h 50"/>
                <a:gd name="T78" fmla="*/ 159 w 251"/>
                <a:gd name="T79" fmla="*/ 3 h 50"/>
                <a:gd name="T80" fmla="*/ 163 w 251"/>
                <a:gd name="T81" fmla="*/ 0 h 50"/>
                <a:gd name="T82" fmla="*/ 167 w 251"/>
                <a:gd name="T83" fmla="*/ 3 h 50"/>
                <a:gd name="T84" fmla="*/ 171 w 251"/>
                <a:gd name="T85" fmla="*/ 2 h 50"/>
                <a:gd name="T86" fmla="*/ 175 w 251"/>
                <a:gd name="T87" fmla="*/ 2 h 50"/>
                <a:gd name="T88" fmla="*/ 179 w 251"/>
                <a:gd name="T89" fmla="*/ 0 h 50"/>
                <a:gd name="T90" fmla="*/ 183 w 251"/>
                <a:gd name="T91" fmla="*/ 4 h 50"/>
                <a:gd name="T92" fmla="*/ 187 w 251"/>
                <a:gd name="T93" fmla="*/ 1 h 50"/>
                <a:gd name="T94" fmla="*/ 191 w 251"/>
                <a:gd name="T95" fmla="*/ 3 h 50"/>
                <a:gd name="T96" fmla="*/ 195 w 251"/>
                <a:gd name="T97" fmla="*/ 3 h 50"/>
                <a:gd name="T98" fmla="*/ 199 w 251"/>
                <a:gd name="T99" fmla="*/ 4 h 50"/>
                <a:gd name="T100" fmla="*/ 203 w 251"/>
                <a:gd name="T101" fmla="*/ 4 h 50"/>
                <a:gd name="T102" fmla="*/ 207 w 251"/>
                <a:gd name="T103" fmla="*/ 4 h 50"/>
                <a:gd name="T104" fmla="*/ 211 w 251"/>
                <a:gd name="T105" fmla="*/ 0 h 50"/>
                <a:gd name="T106" fmla="*/ 215 w 251"/>
                <a:gd name="T107" fmla="*/ 3 h 50"/>
                <a:gd name="T108" fmla="*/ 219 w 251"/>
                <a:gd name="T109" fmla="*/ 4 h 50"/>
                <a:gd name="T110" fmla="*/ 223 w 251"/>
                <a:gd name="T111" fmla="*/ 4 h 50"/>
                <a:gd name="T112" fmla="*/ 227 w 251"/>
                <a:gd name="T113" fmla="*/ 5 h 50"/>
                <a:gd name="T114" fmla="*/ 231 w 251"/>
                <a:gd name="T115" fmla="*/ 5 h 50"/>
                <a:gd name="T116" fmla="*/ 235 w 251"/>
                <a:gd name="T117" fmla="*/ 2 h 50"/>
                <a:gd name="T118" fmla="*/ 239 w 251"/>
                <a:gd name="T119" fmla="*/ 2 h 50"/>
                <a:gd name="T120" fmla="*/ 243 w 251"/>
                <a:gd name="T121" fmla="*/ 0 h 50"/>
                <a:gd name="T122" fmla="*/ 247 w 251"/>
                <a:gd name="T12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50">
                  <a:moveTo>
                    <a:pt x="0" y="45"/>
                  </a:moveTo>
                  <a:lnTo>
                    <a:pt x="0" y="42"/>
                  </a:lnTo>
                  <a:lnTo>
                    <a:pt x="1" y="45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2" y="41"/>
                  </a:lnTo>
                  <a:lnTo>
                    <a:pt x="3" y="47"/>
                  </a:lnTo>
                  <a:lnTo>
                    <a:pt x="3" y="41"/>
                  </a:lnTo>
                  <a:lnTo>
                    <a:pt x="4" y="47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0"/>
                  </a:lnTo>
                  <a:lnTo>
                    <a:pt x="6" y="45"/>
                  </a:lnTo>
                  <a:lnTo>
                    <a:pt x="6" y="40"/>
                  </a:lnTo>
                  <a:lnTo>
                    <a:pt x="7" y="48"/>
                  </a:lnTo>
                  <a:lnTo>
                    <a:pt x="7" y="41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9" y="49"/>
                  </a:lnTo>
                  <a:lnTo>
                    <a:pt x="9" y="46"/>
                  </a:lnTo>
                  <a:lnTo>
                    <a:pt x="10" y="50"/>
                  </a:lnTo>
                  <a:lnTo>
                    <a:pt x="10" y="44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3" y="48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5" y="41"/>
                  </a:lnTo>
                  <a:lnTo>
                    <a:pt x="16" y="42"/>
                  </a:lnTo>
                  <a:lnTo>
                    <a:pt x="16" y="38"/>
                  </a:lnTo>
                  <a:lnTo>
                    <a:pt x="17" y="44"/>
                  </a:lnTo>
                  <a:lnTo>
                    <a:pt x="17" y="39"/>
                  </a:lnTo>
                  <a:lnTo>
                    <a:pt x="18" y="46"/>
                  </a:lnTo>
                  <a:lnTo>
                    <a:pt x="18" y="43"/>
                  </a:lnTo>
                  <a:lnTo>
                    <a:pt x="19" y="45"/>
                  </a:lnTo>
                  <a:lnTo>
                    <a:pt x="19" y="41"/>
                  </a:lnTo>
                  <a:lnTo>
                    <a:pt x="20" y="43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6"/>
                  </a:lnTo>
                  <a:lnTo>
                    <a:pt x="22" y="38"/>
                  </a:lnTo>
                  <a:lnTo>
                    <a:pt x="22" y="35"/>
                  </a:lnTo>
                  <a:lnTo>
                    <a:pt x="23" y="38"/>
                  </a:lnTo>
                  <a:lnTo>
                    <a:pt x="23" y="35"/>
                  </a:lnTo>
                  <a:lnTo>
                    <a:pt x="24" y="41"/>
                  </a:lnTo>
                  <a:lnTo>
                    <a:pt x="24" y="36"/>
                  </a:lnTo>
                  <a:lnTo>
                    <a:pt x="25" y="41"/>
                  </a:lnTo>
                  <a:lnTo>
                    <a:pt x="25" y="38"/>
                  </a:lnTo>
                  <a:lnTo>
                    <a:pt x="26" y="42"/>
                  </a:lnTo>
                  <a:lnTo>
                    <a:pt x="26" y="38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8" y="44"/>
                  </a:lnTo>
                  <a:lnTo>
                    <a:pt x="28" y="41"/>
                  </a:lnTo>
                  <a:lnTo>
                    <a:pt x="29" y="41"/>
                  </a:lnTo>
                  <a:lnTo>
                    <a:pt x="29" y="39"/>
                  </a:lnTo>
                  <a:lnTo>
                    <a:pt x="30" y="44"/>
                  </a:lnTo>
                  <a:lnTo>
                    <a:pt x="30" y="40"/>
                  </a:lnTo>
                  <a:lnTo>
                    <a:pt x="31" y="44"/>
                  </a:lnTo>
                  <a:lnTo>
                    <a:pt x="31" y="39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3" y="44"/>
                  </a:lnTo>
                  <a:lnTo>
                    <a:pt x="33" y="39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5" y="44"/>
                  </a:lnTo>
                  <a:lnTo>
                    <a:pt x="35" y="39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7" y="44"/>
                  </a:lnTo>
                  <a:lnTo>
                    <a:pt x="37" y="41"/>
                  </a:lnTo>
                  <a:lnTo>
                    <a:pt x="38" y="44"/>
                  </a:lnTo>
                  <a:lnTo>
                    <a:pt x="38" y="39"/>
                  </a:lnTo>
                  <a:lnTo>
                    <a:pt x="39" y="43"/>
                  </a:lnTo>
                  <a:lnTo>
                    <a:pt x="39" y="39"/>
                  </a:lnTo>
                  <a:lnTo>
                    <a:pt x="40" y="44"/>
                  </a:lnTo>
                  <a:lnTo>
                    <a:pt x="40" y="41"/>
                  </a:lnTo>
                  <a:lnTo>
                    <a:pt x="41" y="44"/>
                  </a:lnTo>
                  <a:lnTo>
                    <a:pt x="41" y="41"/>
                  </a:lnTo>
                  <a:lnTo>
                    <a:pt x="42" y="44"/>
                  </a:lnTo>
                  <a:lnTo>
                    <a:pt x="42" y="38"/>
                  </a:lnTo>
                  <a:lnTo>
                    <a:pt x="43" y="39"/>
                  </a:lnTo>
                  <a:lnTo>
                    <a:pt x="43" y="32"/>
                  </a:lnTo>
                  <a:lnTo>
                    <a:pt x="44" y="35"/>
                  </a:lnTo>
                  <a:lnTo>
                    <a:pt x="44" y="30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7" y="33"/>
                  </a:lnTo>
                  <a:lnTo>
                    <a:pt x="47" y="27"/>
                  </a:lnTo>
                  <a:lnTo>
                    <a:pt x="48" y="37"/>
                  </a:lnTo>
                  <a:lnTo>
                    <a:pt x="48" y="30"/>
                  </a:lnTo>
                  <a:lnTo>
                    <a:pt x="49" y="41"/>
                  </a:lnTo>
                  <a:lnTo>
                    <a:pt x="49" y="35"/>
                  </a:lnTo>
                  <a:lnTo>
                    <a:pt x="50" y="41"/>
                  </a:lnTo>
                  <a:lnTo>
                    <a:pt x="50" y="38"/>
                  </a:lnTo>
                  <a:lnTo>
                    <a:pt x="51" y="44"/>
                  </a:lnTo>
                  <a:lnTo>
                    <a:pt x="51" y="41"/>
                  </a:lnTo>
                  <a:lnTo>
                    <a:pt x="52" y="45"/>
                  </a:lnTo>
                  <a:lnTo>
                    <a:pt x="52" y="42"/>
                  </a:lnTo>
                  <a:lnTo>
                    <a:pt x="53" y="45"/>
                  </a:lnTo>
                  <a:lnTo>
                    <a:pt x="53" y="38"/>
                  </a:lnTo>
                  <a:lnTo>
                    <a:pt x="54" y="39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37"/>
                  </a:lnTo>
                  <a:lnTo>
                    <a:pt x="56" y="43"/>
                  </a:lnTo>
                  <a:lnTo>
                    <a:pt x="56" y="38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9" y="43"/>
                  </a:lnTo>
                  <a:lnTo>
                    <a:pt x="59" y="38"/>
                  </a:lnTo>
                  <a:lnTo>
                    <a:pt x="60" y="43"/>
                  </a:lnTo>
                  <a:lnTo>
                    <a:pt x="60" y="38"/>
                  </a:lnTo>
                  <a:lnTo>
                    <a:pt x="61" y="42"/>
                  </a:lnTo>
                  <a:lnTo>
                    <a:pt x="61" y="38"/>
                  </a:lnTo>
                  <a:lnTo>
                    <a:pt x="62" y="42"/>
                  </a:lnTo>
                  <a:lnTo>
                    <a:pt x="62" y="38"/>
                  </a:lnTo>
                  <a:lnTo>
                    <a:pt x="63" y="42"/>
                  </a:lnTo>
                  <a:lnTo>
                    <a:pt x="63" y="38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5" y="39"/>
                  </a:lnTo>
                  <a:lnTo>
                    <a:pt x="65" y="33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7" y="35"/>
                  </a:lnTo>
                  <a:lnTo>
                    <a:pt x="67" y="30"/>
                  </a:lnTo>
                  <a:lnTo>
                    <a:pt x="68" y="35"/>
                  </a:lnTo>
                  <a:lnTo>
                    <a:pt x="68" y="32"/>
                  </a:lnTo>
                  <a:lnTo>
                    <a:pt x="69" y="36"/>
                  </a:lnTo>
                  <a:lnTo>
                    <a:pt x="69" y="32"/>
                  </a:lnTo>
                  <a:lnTo>
                    <a:pt x="70" y="37"/>
                  </a:lnTo>
                  <a:lnTo>
                    <a:pt x="70" y="35"/>
                  </a:lnTo>
                  <a:lnTo>
                    <a:pt x="71" y="38"/>
                  </a:lnTo>
                  <a:lnTo>
                    <a:pt x="71" y="36"/>
                  </a:lnTo>
                  <a:lnTo>
                    <a:pt x="72" y="38"/>
                  </a:lnTo>
                  <a:lnTo>
                    <a:pt x="72" y="36"/>
                  </a:lnTo>
                  <a:lnTo>
                    <a:pt x="73" y="39"/>
                  </a:lnTo>
                  <a:lnTo>
                    <a:pt x="73" y="36"/>
                  </a:lnTo>
                  <a:lnTo>
                    <a:pt x="74" y="39"/>
                  </a:lnTo>
                  <a:lnTo>
                    <a:pt x="74" y="35"/>
                  </a:lnTo>
                  <a:lnTo>
                    <a:pt x="75" y="38"/>
                  </a:lnTo>
                  <a:lnTo>
                    <a:pt x="75" y="33"/>
                  </a:lnTo>
                  <a:lnTo>
                    <a:pt x="76" y="35"/>
                  </a:lnTo>
                  <a:lnTo>
                    <a:pt x="76" y="32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8" y="34"/>
                  </a:lnTo>
                  <a:lnTo>
                    <a:pt x="78" y="32"/>
                  </a:lnTo>
                  <a:lnTo>
                    <a:pt x="79" y="35"/>
                  </a:lnTo>
                  <a:lnTo>
                    <a:pt x="79" y="31"/>
                  </a:lnTo>
                  <a:lnTo>
                    <a:pt x="80" y="33"/>
                  </a:lnTo>
                  <a:lnTo>
                    <a:pt x="80" y="29"/>
                  </a:lnTo>
                  <a:lnTo>
                    <a:pt x="81" y="32"/>
                  </a:lnTo>
                  <a:lnTo>
                    <a:pt x="81" y="29"/>
                  </a:lnTo>
                  <a:lnTo>
                    <a:pt x="82" y="30"/>
                  </a:lnTo>
                  <a:lnTo>
                    <a:pt x="82" y="26"/>
                  </a:lnTo>
                  <a:lnTo>
                    <a:pt x="83" y="29"/>
                  </a:lnTo>
                  <a:lnTo>
                    <a:pt x="83" y="25"/>
                  </a:lnTo>
                  <a:lnTo>
                    <a:pt x="84" y="30"/>
                  </a:lnTo>
                  <a:lnTo>
                    <a:pt x="84" y="25"/>
                  </a:lnTo>
                  <a:lnTo>
                    <a:pt x="85" y="30"/>
                  </a:lnTo>
                  <a:lnTo>
                    <a:pt x="85" y="27"/>
                  </a:lnTo>
                  <a:lnTo>
                    <a:pt x="86" y="30"/>
                  </a:lnTo>
                  <a:lnTo>
                    <a:pt x="86" y="27"/>
                  </a:lnTo>
                  <a:lnTo>
                    <a:pt x="87" y="29"/>
                  </a:lnTo>
                  <a:lnTo>
                    <a:pt x="87" y="25"/>
                  </a:lnTo>
                  <a:lnTo>
                    <a:pt x="88" y="28"/>
                  </a:lnTo>
                  <a:lnTo>
                    <a:pt x="88" y="25"/>
                  </a:lnTo>
                  <a:lnTo>
                    <a:pt x="89" y="28"/>
                  </a:lnTo>
                  <a:lnTo>
                    <a:pt x="89" y="24"/>
                  </a:lnTo>
                  <a:lnTo>
                    <a:pt x="90" y="28"/>
                  </a:lnTo>
                  <a:lnTo>
                    <a:pt x="90" y="24"/>
                  </a:lnTo>
                  <a:lnTo>
                    <a:pt x="91" y="27"/>
                  </a:lnTo>
                  <a:lnTo>
                    <a:pt x="91" y="24"/>
                  </a:lnTo>
                  <a:lnTo>
                    <a:pt x="92" y="28"/>
                  </a:lnTo>
                  <a:lnTo>
                    <a:pt x="92" y="25"/>
                  </a:lnTo>
                  <a:lnTo>
                    <a:pt x="93" y="28"/>
                  </a:lnTo>
                  <a:lnTo>
                    <a:pt x="93" y="25"/>
                  </a:lnTo>
                  <a:lnTo>
                    <a:pt x="94" y="29"/>
                  </a:lnTo>
                  <a:lnTo>
                    <a:pt x="94" y="25"/>
                  </a:lnTo>
                  <a:lnTo>
                    <a:pt x="95" y="29"/>
                  </a:lnTo>
                  <a:lnTo>
                    <a:pt x="95" y="24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7" y="25"/>
                  </a:lnTo>
                  <a:lnTo>
                    <a:pt x="97" y="19"/>
                  </a:lnTo>
                  <a:lnTo>
                    <a:pt x="98" y="21"/>
                  </a:lnTo>
                  <a:lnTo>
                    <a:pt x="98" y="11"/>
                  </a:lnTo>
                  <a:lnTo>
                    <a:pt x="99" y="15"/>
                  </a:lnTo>
                  <a:lnTo>
                    <a:pt x="99" y="10"/>
                  </a:lnTo>
                  <a:lnTo>
                    <a:pt x="100" y="18"/>
                  </a:lnTo>
                  <a:lnTo>
                    <a:pt x="100" y="13"/>
                  </a:lnTo>
                  <a:lnTo>
                    <a:pt x="101" y="18"/>
                  </a:lnTo>
                  <a:lnTo>
                    <a:pt x="101" y="13"/>
                  </a:lnTo>
                  <a:lnTo>
                    <a:pt x="102" y="21"/>
                  </a:lnTo>
                  <a:lnTo>
                    <a:pt x="102" y="15"/>
                  </a:lnTo>
                  <a:lnTo>
                    <a:pt x="103" y="24"/>
                  </a:lnTo>
                  <a:lnTo>
                    <a:pt x="103" y="20"/>
                  </a:lnTo>
                  <a:lnTo>
                    <a:pt x="104" y="24"/>
                  </a:lnTo>
                  <a:lnTo>
                    <a:pt x="104" y="21"/>
                  </a:lnTo>
                  <a:lnTo>
                    <a:pt x="105" y="22"/>
                  </a:lnTo>
                  <a:lnTo>
                    <a:pt x="105" y="14"/>
                  </a:lnTo>
                  <a:lnTo>
                    <a:pt x="106" y="15"/>
                  </a:lnTo>
                  <a:lnTo>
                    <a:pt x="106" y="11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08" y="19"/>
                  </a:lnTo>
                  <a:lnTo>
                    <a:pt x="108" y="15"/>
                  </a:lnTo>
                  <a:lnTo>
                    <a:pt x="109" y="21"/>
                  </a:lnTo>
                  <a:lnTo>
                    <a:pt x="109" y="17"/>
                  </a:lnTo>
                  <a:lnTo>
                    <a:pt x="110" y="21"/>
                  </a:lnTo>
                  <a:lnTo>
                    <a:pt x="110" y="19"/>
                  </a:lnTo>
                  <a:lnTo>
                    <a:pt x="111" y="22"/>
                  </a:lnTo>
                  <a:lnTo>
                    <a:pt x="111" y="18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3" y="22"/>
                  </a:lnTo>
                  <a:lnTo>
                    <a:pt x="113" y="19"/>
                  </a:lnTo>
                  <a:lnTo>
                    <a:pt x="114" y="22"/>
                  </a:lnTo>
                  <a:lnTo>
                    <a:pt x="114" y="19"/>
                  </a:lnTo>
                  <a:lnTo>
                    <a:pt x="115" y="20"/>
                  </a:lnTo>
                  <a:lnTo>
                    <a:pt x="115" y="18"/>
                  </a:lnTo>
                  <a:lnTo>
                    <a:pt x="116" y="20"/>
                  </a:lnTo>
                  <a:lnTo>
                    <a:pt x="116" y="15"/>
                  </a:lnTo>
                  <a:lnTo>
                    <a:pt x="117" y="19"/>
                  </a:lnTo>
                  <a:lnTo>
                    <a:pt x="117" y="16"/>
                  </a:lnTo>
                  <a:lnTo>
                    <a:pt x="118" y="19"/>
                  </a:lnTo>
                  <a:lnTo>
                    <a:pt x="118" y="14"/>
                  </a:lnTo>
                  <a:lnTo>
                    <a:pt x="119" y="16"/>
                  </a:lnTo>
                  <a:lnTo>
                    <a:pt x="119" y="14"/>
                  </a:lnTo>
                  <a:lnTo>
                    <a:pt x="120" y="16"/>
                  </a:lnTo>
                  <a:lnTo>
                    <a:pt x="120" y="13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2" y="14"/>
                  </a:lnTo>
                  <a:lnTo>
                    <a:pt x="122" y="10"/>
                  </a:lnTo>
                  <a:lnTo>
                    <a:pt x="123" y="15"/>
                  </a:lnTo>
                  <a:lnTo>
                    <a:pt x="123" y="13"/>
                  </a:lnTo>
                  <a:lnTo>
                    <a:pt x="124" y="16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5" y="14"/>
                  </a:lnTo>
                  <a:lnTo>
                    <a:pt x="126" y="17"/>
                  </a:lnTo>
                  <a:lnTo>
                    <a:pt x="126" y="13"/>
                  </a:lnTo>
                  <a:lnTo>
                    <a:pt x="127" y="17"/>
                  </a:lnTo>
                  <a:lnTo>
                    <a:pt x="127" y="13"/>
                  </a:lnTo>
                  <a:lnTo>
                    <a:pt x="128" y="17"/>
                  </a:lnTo>
                  <a:lnTo>
                    <a:pt x="128" y="15"/>
                  </a:lnTo>
                  <a:lnTo>
                    <a:pt x="129" y="17"/>
                  </a:lnTo>
                  <a:lnTo>
                    <a:pt x="129" y="15"/>
                  </a:lnTo>
                  <a:lnTo>
                    <a:pt x="130" y="17"/>
                  </a:lnTo>
                  <a:lnTo>
                    <a:pt x="130" y="16"/>
                  </a:lnTo>
                  <a:lnTo>
                    <a:pt x="131" y="19"/>
                  </a:lnTo>
                  <a:lnTo>
                    <a:pt x="131" y="13"/>
                  </a:lnTo>
                  <a:lnTo>
                    <a:pt x="132" y="16"/>
                  </a:lnTo>
                  <a:lnTo>
                    <a:pt x="132" y="12"/>
                  </a:lnTo>
                  <a:lnTo>
                    <a:pt x="133" y="14"/>
                  </a:lnTo>
                  <a:lnTo>
                    <a:pt x="133" y="10"/>
                  </a:lnTo>
                  <a:lnTo>
                    <a:pt x="134" y="15"/>
                  </a:lnTo>
                  <a:lnTo>
                    <a:pt x="134" y="9"/>
                  </a:lnTo>
                  <a:lnTo>
                    <a:pt x="135" y="16"/>
                  </a:lnTo>
                  <a:lnTo>
                    <a:pt x="135" y="11"/>
                  </a:lnTo>
                  <a:lnTo>
                    <a:pt x="136" y="16"/>
                  </a:lnTo>
                  <a:lnTo>
                    <a:pt x="136" y="12"/>
                  </a:lnTo>
                  <a:lnTo>
                    <a:pt x="137" y="14"/>
                  </a:lnTo>
                  <a:lnTo>
                    <a:pt x="137" y="10"/>
                  </a:lnTo>
                  <a:lnTo>
                    <a:pt x="138" y="12"/>
                  </a:lnTo>
                  <a:lnTo>
                    <a:pt x="138" y="9"/>
                  </a:lnTo>
                  <a:lnTo>
                    <a:pt x="139" y="12"/>
                  </a:lnTo>
                  <a:lnTo>
                    <a:pt x="139" y="9"/>
                  </a:lnTo>
                  <a:lnTo>
                    <a:pt x="140" y="15"/>
                  </a:lnTo>
                  <a:lnTo>
                    <a:pt x="140" y="9"/>
                  </a:lnTo>
                  <a:lnTo>
                    <a:pt x="141" y="14"/>
                  </a:lnTo>
                  <a:lnTo>
                    <a:pt x="141" y="10"/>
                  </a:lnTo>
                  <a:lnTo>
                    <a:pt x="142" y="12"/>
                  </a:lnTo>
                  <a:lnTo>
                    <a:pt x="142" y="9"/>
                  </a:lnTo>
                  <a:lnTo>
                    <a:pt x="143" y="11"/>
                  </a:lnTo>
                  <a:lnTo>
                    <a:pt x="143" y="9"/>
                  </a:lnTo>
                  <a:lnTo>
                    <a:pt x="144" y="10"/>
                  </a:lnTo>
                  <a:lnTo>
                    <a:pt x="144" y="7"/>
                  </a:lnTo>
                  <a:lnTo>
                    <a:pt x="145" y="10"/>
                  </a:lnTo>
                  <a:lnTo>
                    <a:pt x="145" y="5"/>
                  </a:lnTo>
                  <a:lnTo>
                    <a:pt x="146" y="8"/>
                  </a:lnTo>
                  <a:lnTo>
                    <a:pt x="146" y="4"/>
                  </a:lnTo>
                  <a:lnTo>
                    <a:pt x="147" y="6"/>
                  </a:lnTo>
                  <a:lnTo>
                    <a:pt x="147" y="4"/>
                  </a:lnTo>
                  <a:lnTo>
                    <a:pt x="148" y="6"/>
                  </a:lnTo>
                  <a:lnTo>
                    <a:pt x="148" y="4"/>
                  </a:lnTo>
                  <a:lnTo>
                    <a:pt x="149" y="6"/>
                  </a:lnTo>
                  <a:lnTo>
                    <a:pt x="149" y="3"/>
                  </a:lnTo>
                  <a:lnTo>
                    <a:pt x="150" y="5"/>
                  </a:lnTo>
                  <a:lnTo>
                    <a:pt x="150" y="3"/>
                  </a:lnTo>
                  <a:lnTo>
                    <a:pt x="151" y="5"/>
                  </a:lnTo>
                  <a:lnTo>
                    <a:pt x="151" y="3"/>
                  </a:lnTo>
                  <a:lnTo>
                    <a:pt x="152" y="7"/>
                  </a:lnTo>
                  <a:lnTo>
                    <a:pt x="152" y="2"/>
                  </a:lnTo>
                  <a:lnTo>
                    <a:pt x="153" y="6"/>
                  </a:lnTo>
                  <a:lnTo>
                    <a:pt x="153" y="2"/>
                  </a:lnTo>
                  <a:lnTo>
                    <a:pt x="154" y="7"/>
                  </a:lnTo>
                  <a:lnTo>
                    <a:pt x="154" y="4"/>
                  </a:lnTo>
                  <a:lnTo>
                    <a:pt x="155" y="6"/>
                  </a:lnTo>
                  <a:lnTo>
                    <a:pt x="155" y="4"/>
                  </a:lnTo>
                  <a:lnTo>
                    <a:pt x="156" y="6"/>
                  </a:lnTo>
                  <a:lnTo>
                    <a:pt x="156" y="3"/>
                  </a:lnTo>
                  <a:lnTo>
                    <a:pt x="157" y="7"/>
                  </a:lnTo>
                  <a:lnTo>
                    <a:pt x="157" y="3"/>
                  </a:lnTo>
                  <a:lnTo>
                    <a:pt x="158" y="5"/>
                  </a:lnTo>
                  <a:lnTo>
                    <a:pt x="158" y="4"/>
                  </a:lnTo>
                  <a:lnTo>
                    <a:pt x="159" y="7"/>
                  </a:lnTo>
                  <a:lnTo>
                    <a:pt x="159" y="3"/>
                  </a:lnTo>
                  <a:lnTo>
                    <a:pt x="160" y="6"/>
                  </a:lnTo>
                  <a:lnTo>
                    <a:pt x="160" y="3"/>
                  </a:lnTo>
                  <a:lnTo>
                    <a:pt x="161" y="5"/>
                  </a:lnTo>
                  <a:lnTo>
                    <a:pt x="161" y="3"/>
                  </a:lnTo>
                  <a:lnTo>
                    <a:pt x="162" y="5"/>
                  </a:lnTo>
                  <a:lnTo>
                    <a:pt x="162" y="2"/>
                  </a:lnTo>
                  <a:lnTo>
                    <a:pt x="163" y="5"/>
                  </a:lnTo>
                  <a:lnTo>
                    <a:pt x="163" y="0"/>
                  </a:lnTo>
                  <a:lnTo>
                    <a:pt x="164" y="4"/>
                  </a:lnTo>
                  <a:lnTo>
                    <a:pt x="164" y="0"/>
                  </a:lnTo>
                  <a:lnTo>
                    <a:pt x="165" y="4"/>
                  </a:lnTo>
                  <a:lnTo>
                    <a:pt x="165" y="1"/>
                  </a:lnTo>
                  <a:lnTo>
                    <a:pt x="166" y="4"/>
                  </a:lnTo>
                  <a:lnTo>
                    <a:pt x="166" y="1"/>
                  </a:lnTo>
                  <a:lnTo>
                    <a:pt x="167" y="4"/>
                  </a:lnTo>
                  <a:lnTo>
                    <a:pt x="167" y="3"/>
                  </a:lnTo>
                  <a:lnTo>
                    <a:pt x="168" y="5"/>
                  </a:lnTo>
                  <a:lnTo>
                    <a:pt x="168" y="2"/>
                  </a:lnTo>
                  <a:lnTo>
                    <a:pt x="169" y="6"/>
                  </a:lnTo>
                  <a:lnTo>
                    <a:pt x="169" y="1"/>
                  </a:lnTo>
                  <a:lnTo>
                    <a:pt x="170" y="6"/>
                  </a:lnTo>
                  <a:lnTo>
                    <a:pt x="170" y="0"/>
                  </a:lnTo>
                  <a:lnTo>
                    <a:pt x="171" y="4"/>
                  </a:lnTo>
                  <a:lnTo>
                    <a:pt x="171" y="2"/>
                  </a:lnTo>
                  <a:lnTo>
                    <a:pt x="172" y="5"/>
                  </a:lnTo>
                  <a:lnTo>
                    <a:pt x="172" y="2"/>
                  </a:lnTo>
                  <a:lnTo>
                    <a:pt x="173" y="6"/>
                  </a:lnTo>
                  <a:lnTo>
                    <a:pt x="173" y="2"/>
                  </a:lnTo>
                  <a:lnTo>
                    <a:pt x="174" y="5"/>
                  </a:lnTo>
                  <a:lnTo>
                    <a:pt x="174" y="3"/>
                  </a:lnTo>
                  <a:lnTo>
                    <a:pt x="175" y="4"/>
                  </a:lnTo>
                  <a:lnTo>
                    <a:pt x="175" y="2"/>
                  </a:lnTo>
                  <a:lnTo>
                    <a:pt x="176" y="3"/>
                  </a:lnTo>
                  <a:lnTo>
                    <a:pt x="176" y="1"/>
                  </a:lnTo>
                  <a:lnTo>
                    <a:pt x="177" y="5"/>
                  </a:lnTo>
                  <a:lnTo>
                    <a:pt x="177" y="0"/>
                  </a:lnTo>
                  <a:lnTo>
                    <a:pt x="178" y="5"/>
                  </a:lnTo>
                  <a:lnTo>
                    <a:pt x="178" y="0"/>
                  </a:lnTo>
                  <a:lnTo>
                    <a:pt x="179" y="5"/>
                  </a:lnTo>
                  <a:lnTo>
                    <a:pt x="179" y="0"/>
                  </a:lnTo>
                  <a:lnTo>
                    <a:pt x="180" y="5"/>
                  </a:lnTo>
                  <a:lnTo>
                    <a:pt x="180" y="0"/>
                  </a:lnTo>
                  <a:lnTo>
                    <a:pt x="181" y="4"/>
                  </a:lnTo>
                  <a:lnTo>
                    <a:pt x="181" y="3"/>
                  </a:lnTo>
                  <a:lnTo>
                    <a:pt x="182" y="5"/>
                  </a:lnTo>
                  <a:lnTo>
                    <a:pt x="182" y="3"/>
                  </a:lnTo>
                  <a:lnTo>
                    <a:pt x="183" y="6"/>
                  </a:lnTo>
                  <a:lnTo>
                    <a:pt x="183" y="4"/>
                  </a:lnTo>
                  <a:lnTo>
                    <a:pt x="184" y="6"/>
                  </a:lnTo>
                  <a:lnTo>
                    <a:pt x="184" y="3"/>
                  </a:lnTo>
                  <a:lnTo>
                    <a:pt x="185" y="6"/>
                  </a:lnTo>
                  <a:lnTo>
                    <a:pt x="185" y="3"/>
                  </a:lnTo>
                  <a:lnTo>
                    <a:pt x="186" y="8"/>
                  </a:lnTo>
                  <a:lnTo>
                    <a:pt x="186" y="5"/>
                  </a:lnTo>
                  <a:lnTo>
                    <a:pt x="187" y="6"/>
                  </a:lnTo>
                  <a:lnTo>
                    <a:pt x="187" y="1"/>
                  </a:lnTo>
                  <a:lnTo>
                    <a:pt x="188" y="4"/>
                  </a:lnTo>
                  <a:lnTo>
                    <a:pt x="188" y="0"/>
                  </a:lnTo>
                  <a:lnTo>
                    <a:pt x="189" y="3"/>
                  </a:lnTo>
                  <a:lnTo>
                    <a:pt x="189" y="0"/>
                  </a:lnTo>
                  <a:lnTo>
                    <a:pt x="190" y="5"/>
                  </a:lnTo>
                  <a:lnTo>
                    <a:pt x="190" y="2"/>
                  </a:lnTo>
                  <a:lnTo>
                    <a:pt x="191" y="6"/>
                  </a:lnTo>
                  <a:lnTo>
                    <a:pt x="191" y="3"/>
                  </a:lnTo>
                  <a:lnTo>
                    <a:pt x="192" y="6"/>
                  </a:lnTo>
                  <a:lnTo>
                    <a:pt x="192" y="3"/>
                  </a:lnTo>
                  <a:lnTo>
                    <a:pt x="193" y="5"/>
                  </a:lnTo>
                  <a:lnTo>
                    <a:pt x="193" y="4"/>
                  </a:lnTo>
                  <a:lnTo>
                    <a:pt x="194" y="7"/>
                  </a:lnTo>
                  <a:lnTo>
                    <a:pt x="194" y="4"/>
                  </a:lnTo>
                  <a:lnTo>
                    <a:pt x="195" y="7"/>
                  </a:lnTo>
                  <a:lnTo>
                    <a:pt x="195" y="3"/>
                  </a:lnTo>
                  <a:lnTo>
                    <a:pt x="196" y="7"/>
                  </a:lnTo>
                  <a:lnTo>
                    <a:pt x="196" y="5"/>
                  </a:lnTo>
                  <a:lnTo>
                    <a:pt x="197" y="6"/>
                  </a:lnTo>
                  <a:lnTo>
                    <a:pt x="197" y="4"/>
                  </a:lnTo>
                  <a:lnTo>
                    <a:pt x="198" y="6"/>
                  </a:lnTo>
                  <a:lnTo>
                    <a:pt x="198" y="4"/>
                  </a:lnTo>
                  <a:lnTo>
                    <a:pt x="199" y="6"/>
                  </a:lnTo>
                  <a:lnTo>
                    <a:pt x="199" y="4"/>
                  </a:lnTo>
                  <a:lnTo>
                    <a:pt x="200" y="6"/>
                  </a:lnTo>
                  <a:lnTo>
                    <a:pt x="200" y="3"/>
                  </a:lnTo>
                  <a:lnTo>
                    <a:pt x="201" y="5"/>
                  </a:lnTo>
                  <a:lnTo>
                    <a:pt x="201" y="2"/>
                  </a:lnTo>
                  <a:lnTo>
                    <a:pt x="202" y="7"/>
                  </a:lnTo>
                  <a:lnTo>
                    <a:pt x="202" y="3"/>
                  </a:lnTo>
                  <a:lnTo>
                    <a:pt x="203" y="7"/>
                  </a:lnTo>
                  <a:lnTo>
                    <a:pt x="203" y="4"/>
                  </a:lnTo>
                  <a:lnTo>
                    <a:pt x="204" y="6"/>
                  </a:lnTo>
                  <a:lnTo>
                    <a:pt x="204" y="5"/>
                  </a:lnTo>
                  <a:lnTo>
                    <a:pt x="205" y="6"/>
                  </a:lnTo>
                  <a:lnTo>
                    <a:pt x="205" y="4"/>
                  </a:lnTo>
                  <a:lnTo>
                    <a:pt x="206" y="6"/>
                  </a:lnTo>
                  <a:lnTo>
                    <a:pt x="206" y="4"/>
                  </a:lnTo>
                  <a:lnTo>
                    <a:pt x="207" y="6"/>
                  </a:lnTo>
                  <a:lnTo>
                    <a:pt x="207" y="4"/>
                  </a:lnTo>
                  <a:lnTo>
                    <a:pt x="208" y="7"/>
                  </a:lnTo>
                  <a:lnTo>
                    <a:pt x="208" y="5"/>
                  </a:lnTo>
                  <a:lnTo>
                    <a:pt x="209" y="7"/>
                  </a:lnTo>
                  <a:lnTo>
                    <a:pt x="209" y="5"/>
                  </a:lnTo>
                  <a:lnTo>
                    <a:pt x="210" y="5"/>
                  </a:lnTo>
                  <a:lnTo>
                    <a:pt x="210" y="1"/>
                  </a:lnTo>
                  <a:lnTo>
                    <a:pt x="211" y="4"/>
                  </a:lnTo>
                  <a:lnTo>
                    <a:pt x="211" y="0"/>
                  </a:lnTo>
                  <a:lnTo>
                    <a:pt x="212" y="4"/>
                  </a:lnTo>
                  <a:lnTo>
                    <a:pt x="212" y="2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4" y="5"/>
                  </a:lnTo>
                  <a:lnTo>
                    <a:pt x="214" y="1"/>
                  </a:lnTo>
                  <a:lnTo>
                    <a:pt x="215" y="5"/>
                  </a:lnTo>
                  <a:lnTo>
                    <a:pt x="215" y="3"/>
                  </a:lnTo>
                  <a:lnTo>
                    <a:pt x="216" y="6"/>
                  </a:lnTo>
                  <a:lnTo>
                    <a:pt x="216" y="4"/>
                  </a:lnTo>
                  <a:lnTo>
                    <a:pt x="217" y="6"/>
                  </a:lnTo>
                  <a:lnTo>
                    <a:pt x="217" y="3"/>
                  </a:lnTo>
                  <a:lnTo>
                    <a:pt x="218" y="7"/>
                  </a:lnTo>
                  <a:lnTo>
                    <a:pt x="218" y="4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20" y="7"/>
                  </a:lnTo>
                  <a:lnTo>
                    <a:pt x="220" y="4"/>
                  </a:lnTo>
                  <a:lnTo>
                    <a:pt x="221" y="7"/>
                  </a:lnTo>
                  <a:lnTo>
                    <a:pt x="221" y="4"/>
                  </a:lnTo>
                  <a:lnTo>
                    <a:pt x="222" y="7"/>
                  </a:lnTo>
                  <a:lnTo>
                    <a:pt x="222" y="5"/>
                  </a:lnTo>
                  <a:lnTo>
                    <a:pt x="223" y="8"/>
                  </a:lnTo>
                  <a:lnTo>
                    <a:pt x="223" y="4"/>
                  </a:lnTo>
                  <a:lnTo>
                    <a:pt x="224" y="8"/>
                  </a:lnTo>
                  <a:lnTo>
                    <a:pt x="224" y="3"/>
                  </a:lnTo>
                  <a:lnTo>
                    <a:pt x="225" y="9"/>
                  </a:lnTo>
                  <a:lnTo>
                    <a:pt x="225" y="4"/>
                  </a:lnTo>
                  <a:lnTo>
                    <a:pt x="226" y="9"/>
                  </a:lnTo>
                  <a:lnTo>
                    <a:pt x="226" y="5"/>
                  </a:lnTo>
                  <a:lnTo>
                    <a:pt x="227" y="9"/>
                  </a:lnTo>
                  <a:lnTo>
                    <a:pt x="227" y="5"/>
                  </a:lnTo>
                  <a:lnTo>
                    <a:pt x="228" y="9"/>
                  </a:lnTo>
                  <a:lnTo>
                    <a:pt x="228" y="3"/>
                  </a:lnTo>
                  <a:lnTo>
                    <a:pt x="229" y="8"/>
                  </a:lnTo>
                  <a:lnTo>
                    <a:pt x="229" y="3"/>
                  </a:lnTo>
                  <a:lnTo>
                    <a:pt x="230" y="8"/>
                  </a:lnTo>
                  <a:lnTo>
                    <a:pt x="230" y="5"/>
                  </a:lnTo>
                  <a:lnTo>
                    <a:pt x="231" y="8"/>
                  </a:lnTo>
                  <a:lnTo>
                    <a:pt x="231" y="5"/>
                  </a:lnTo>
                  <a:lnTo>
                    <a:pt x="232" y="8"/>
                  </a:lnTo>
                  <a:lnTo>
                    <a:pt x="232" y="6"/>
                  </a:lnTo>
                  <a:lnTo>
                    <a:pt x="233" y="8"/>
                  </a:lnTo>
                  <a:lnTo>
                    <a:pt x="233" y="4"/>
                  </a:lnTo>
                  <a:lnTo>
                    <a:pt x="234" y="6"/>
                  </a:lnTo>
                  <a:lnTo>
                    <a:pt x="234" y="4"/>
                  </a:lnTo>
                  <a:lnTo>
                    <a:pt x="235" y="6"/>
                  </a:lnTo>
                  <a:lnTo>
                    <a:pt x="235" y="2"/>
                  </a:lnTo>
                  <a:lnTo>
                    <a:pt x="236" y="5"/>
                  </a:lnTo>
                  <a:lnTo>
                    <a:pt x="236" y="3"/>
                  </a:lnTo>
                  <a:lnTo>
                    <a:pt x="237" y="6"/>
                  </a:lnTo>
                  <a:lnTo>
                    <a:pt x="237" y="3"/>
                  </a:lnTo>
                  <a:lnTo>
                    <a:pt x="238" y="5"/>
                  </a:lnTo>
                  <a:lnTo>
                    <a:pt x="238" y="2"/>
                  </a:lnTo>
                  <a:lnTo>
                    <a:pt x="239" y="5"/>
                  </a:lnTo>
                  <a:lnTo>
                    <a:pt x="239" y="2"/>
                  </a:lnTo>
                  <a:lnTo>
                    <a:pt x="240" y="6"/>
                  </a:lnTo>
                  <a:lnTo>
                    <a:pt x="240" y="2"/>
                  </a:lnTo>
                  <a:lnTo>
                    <a:pt x="241" y="6"/>
                  </a:lnTo>
                  <a:lnTo>
                    <a:pt x="241" y="2"/>
                  </a:lnTo>
                  <a:lnTo>
                    <a:pt x="242" y="4"/>
                  </a:lnTo>
                  <a:lnTo>
                    <a:pt x="242" y="1"/>
                  </a:lnTo>
                  <a:lnTo>
                    <a:pt x="243" y="3"/>
                  </a:lnTo>
                  <a:lnTo>
                    <a:pt x="243" y="0"/>
                  </a:lnTo>
                  <a:lnTo>
                    <a:pt x="244" y="1"/>
                  </a:lnTo>
                  <a:lnTo>
                    <a:pt x="244" y="0"/>
                  </a:lnTo>
                  <a:lnTo>
                    <a:pt x="245" y="1"/>
                  </a:lnTo>
                  <a:lnTo>
                    <a:pt x="245" y="0"/>
                  </a:lnTo>
                  <a:lnTo>
                    <a:pt x="246" y="4"/>
                  </a:lnTo>
                  <a:lnTo>
                    <a:pt x="246" y="0"/>
                  </a:lnTo>
                  <a:lnTo>
                    <a:pt x="247" y="4"/>
                  </a:lnTo>
                  <a:lnTo>
                    <a:pt x="247" y="1"/>
                  </a:lnTo>
                  <a:lnTo>
                    <a:pt x="248" y="5"/>
                  </a:lnTo>
                  <a:lnTo>
                    <a:pt x="248" y="2"/>
                  </a:lnTo>
                  <a:lnTo>
                    <a:pt x="249" y="5"/>
                  </a:lnTo>
                  <a:lnTo>
                    <a:pt x="249" y="0"/>
                  </a:lnTo>
                  <a:lnTo>
                    <a:pt x="251" y="1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4" name="Freeform 162">
              <a:extLst>
                <a:ext uri="{FF2B5EF4-FFF2-40B4-BE49-F238E27FC236}">
                  <a16:creationId xmlns:a16="http://schemas.microsoft.com/office/drawing/2014/main" id="{6D6006D9-FBC6-4048-8530-74CBCECBC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897" y="17672370"/>
              <a:ext cx="674542" cy="47738"/>
            </a:xfrm>
            <a:custGeom>
              <a:avLst/>
              <a:gdLst>
                <a:gd name="T0" fmla="*/ 4 w 251"/>
                <a:gd name="T1" fmla="*/ 4 h 24"/>
                <a:gd name="T2" fmla="*/ 8 w 251"/>
                <a:gd name="T3" fmla="*/ 6 h 24"/>
                <a:gd name="T4" fmla="*/ 12 w 251"/>
                <a:gd name="T5" fmla="*/ 6 h 24"/>
                <a:gd name="T6" fmla="*/ 16 w 251"/>
                <a:gd name="T7" fmla="*/ 7 h 24"/>
                <a:gd name="T8" fmla="*/ 20 w 251"/>
                <a:gd name="T9" fmla="*/ 5 h 24"/>
                <a:gd name="T10" fmla="*/ 24 w 251"/>
                <a:gd name="T11" fmla="*/ 5 h 24"/>
                <a:gd name="T12" fmla="*/ 28 w 251"/>
                <a:gd name="T13" fmla="*/ 6 h 24"/>
                <a:gd name="T14" fmla="*/ 32 w 251"/>
                <a:gd name="T15" fmla="*/ 6 h 24"/>
                <a:gd name="T16" fmla="*/ 36 w 251"/>
                <a:gd name="T17" fmla="*/ 5 h 24"/>
                <a:gd name="T18" fmla="*/ 40 w 251"/>
                <a:gd name="T19" fmla="*/ 5 h 24"/>
                <a:gd name="T20" fmla="*/ 44 w 251"/>
                <a:gd name="T21" fmla="*/ 2 h 24"/>
                <a:gd name="T22" fmla="*/ 48 w 251"/>
                <a:gd name="T23" fmla="*/ 5 h 24"/>
                <a:gd name="T24" fmla="*/ 52 w 251"/>
                <a:gd name="T25" fmla="*/ 7 h 24"/>
                <a:gd name="T26" fmla="*/ 56 w 251"/>
                <a:gd name="T27" fmla="*/ 7 h 24"/>
                <a:gd name="T28" fmla="*/ 60 w 251"/>
                <a:gd name="T29" fmla="*/ 7 h 24"/>
                <a:gd name="T30" fmla="*/ 64 w 251"/>
                <a:gd name="T31" fmla="*/ 10 h 24"/>
                <a:gd name="T32" fmla="*/ 68 w 251"/>
                <a:gd name="T33" fmla="*/ 11 h 24"/>
                <a:gd name="T34" fmla="*/ 72 w 251"/>
                <a:gd name="T35" fmla="*/ 13 h 24"/>
                <a:gd name="T36" fmla="*/ 76 w 251"/>
                <a:gd name="T37" fmla="*/ 12 h 24"/>
                <a:gd name="T38" fmla="*/ 80 w 251"/>
                <a:gd name="T39" fmla="*/ 11 h 24"/>
                <a:gd name="T40" fmla="*/ 84 w 251"/>
                <a:gd name="T41" fmla="*/ 10 h 24"/>
                <a:gd name="T42" fmla="*/ 88 w 251"/>
                <a:gd name="T43" fmla="*/ 12 h 24"/>
                <a:gd name="T44" fmla="*/ 92 w 251"/>
                <a:gd name="T45" fmla="*/ 15 h 24"/>
                <a:gd name="T46" fmla="*/ 96 w 251"/>
                <a:gd name="T47" fmla="*/ 13 h 24"/>
                <a:gd name="T48" fmla="*/ 100 w 251"/>
                <a:gd name="T49" fmla="*/ 14 h 24"/>
                <a:gd name="T50" fmla="*/ 104 w 251"/>
                <a:gd name="T51" fmla="*/ 12 h 24"/>
                <a:gd name="T52" fmla="*/ 108 w 251"/>
                <a:gd name="T53" fmla="*/ 15 h 24"/>
                <a:gd name="T54" fmla="*/ 112 w 251"/>
                <a:gd name="T55" fmla="*/ 14 h 24"/>
                <a:gd name="T56" fmla="*/ 116 w 251"/>
                <a:gd name="T57" fmla="*/ 13 h 24"/>
                <a:gd name="T58" fmla="*/ 120 w 251"/>
                <a:gd name="T59" fmla="*/ 16 h 24"/>
                <a:gd name="T60" fmla="*/ 124 w 251"/>
                <a:gd name="T61" fmla="*/ 15 h 24"/>
                <a:gd name="T62" fmla="*/ 128 w 251"/>
                <a:gd name="T63" fmla="*/ 18 h 24"/>
                <a:gd name="T64" fmla="*/ 132 w 251"/>
                <a:gd name="T65" fmla="*/ 16 h 24"/>
                <a:gd name="T66" fmla="*/ 136 w 251"/>
                <a:gd name="T67" fmla="*/ 9 h 24"/>
                <a:gd name="T68" fmla="*/ 140 w 251"/>
                <a:gd name="T69" fmla="*/ 18 h 24"/>
                <a:gd name="T70" fmla="*/ 144 w 251"/>
                <a:gd name="T71" fmla="*/ 19 h 24"/>
                <a:gd name="T72" fmla="*/ 148 w 251"/>
                <a:gd name="T73" fmla="*/ 20 h 24"/>
                <a:gd name="T74" fmla="*/ 152 w 251"/>
                <a:gd name="T75" fmla="*/ 19 h 24"/>
                <a:gd name="T76" fmla="*/ 156 w 251"/>
                <a:gd name="T77" fmla="*/ 19 h 24"/>
                <a:gd name="T78" fmla="*/ 160 w 251"/>
                <a:gd name="T79" fmla="*/ 18 h 24"/>
                <a:gd name="T80" fmla="*/ 164 w 251"/>
                <a:gd name="T81" fmla="*/ 21 h 24"/>
                <a:gd name="T82" fmla="*/ 168 w 251"/>
                <a:gd name="T83" fmla="*/ 21 h 24"/>
                <a:gd name="T84" fmla="*/ 172 w 251"/>
                <a:gd name="T85" fmla="*/ 18 h 24"/>
                <a:gd name="T86" fmla="*/ 176 w 251"/>
                <a:gd name="T87" fmla="*/ 19 h 24"/>
                <a:gd name="T88" fmla="*/ 180 w 251"/>
                <a:gd name="T89" fmla="*/ 21 h 24"/>
                <a:gd name="T90" fmla="*/ 184 w 251"/>
                <a:gd name="T91" fmla="*/ 20 h 24"/>
                <a:gd name="T92" fmla="*/ 188 w 251"/>
                <a:gd name="T93" fmla="*/ 12 h 24"/>
                <a:gd name="T94" fmla="*/ 192 w 251"/>
                <a:gd name="T95" fmla="*/ 19 h 24"/>
                <a:gd name="T96" fmla="*/ 196 w 251"/>
                <a:gd name="T97" fmla="*/ 21 h 24"/>
                <a:gd name="T98" fmla="*/ 200 w 251"/>
                <a:gd name="T99" fmla="*/ 19 h 24"/>
                <a:gd name="T100" fmla="*/ 204 w 251"/>
                <a:gd name="T101" fmla="*/ 19 h 24"/>
                <a:gd name="T102" fmla="*/ 208 w 251"/>
                <a:gd name="T103" fmla="*/ 19 h 24"/>
                <a:gd name="T104" fmla="*/ 212 w 251"/>
                <a:gd name="T105" fmla="*/ 18 h 24"/>
                <a:gd name="T106" fmla="*/ 216 w 251"/>
                <a:gd name="T107" fmla="*/ 19 h 24"/>
                <a:gd name="T108" fmla="*/ 220 w 251"/>
                <a:gd name="T109" fmla="*/ 17 h 24"/>
                <a:gd name="T110" fmla="*/ 224 w 251"/>
                <a:gd name="T111" fmla="*/ 20 h 24"/>
                <a:gd name="T112" fmla="*/ 228 w 251"/>
                <a:gd name="T113" fmla="*/ 18 h 24"/>
                <a:gd name="T114" fmla="*/ 232 w 251"/>
                <a:gd name="T115" fmla="*/ 15 h 24"/>
                <a:gd name="T116" fmla="*/ 236 w 251"/>
                <a:gd name="T117" fmla="*/ 12 h 24"/>
                <a:gd name="T118" fmla="*/ 240 w 251"/>
                <a:gd name="T119" fmla="*/ 13 h 24"/>
                <a:gd name="T120" fmla="*/ 244 w 251"/>
                <a:gd name="T121" fmla="*/ 15 h 24"/>
                <a:gd name="T122" fmla="*/ 248 w 251"/>
                <a:gd name="T1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4">
                  <a:moveTo>
                    <a:pt x="0" y="4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4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3"/>
                  </a:lnTo>
                  <a:lnTo>
                    <a:pt x="6" y="6"/>
                  </a:lnTo>
                  <a:lnTo>
                    <a:pt x="6" y="1"/>
                  </a:lnTo>
                  <a:lnTo>
                    <a:pt x="7" y="7"/>
                  </a:lnTo>
                  <a:lnTo>
                    <a:pt x="7" y="4"/>
                  </a:lnTo>
                  <a:lnTo>
                    <a:pt x="8" y="6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3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13" y="6"/>
                  </a:lnTo>
                  <a:lnTo>
                    <a:pt x="13" y="1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7" y="6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0" y="5"/>
                  </a:lnTo>
                  <a:lnTo>
                    <a:pt x="20" y="3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9" y="6"/>
                  </a:lnTo>
                  <a:lnTo>
                    <a:pt x="29" y="2"/>
                  </a:lnTo>
                  <a:lnTo>
                    <a:pt x="30" y="6"/>
                  </a:lnTo>
                  <a:lnTo>
                    <a:pt x="30" y="2"/>
                  </a:lnTo>
                  <a:lnTo>
                    <a:pt x="31" y="6"/>
                  </a:lnTo>
                  <a:lnTo>
                    <a:pt x="31" y="3"/>
                  </a:lnTo>
                  <a:lnTo>
                    <a:pt x="32" y="6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3" y="3"/>
                  </a:lnTo>
                  <a:lnTo>
                    <a:pt x="34" y="5"/>
                  </a:lnTo>
                  <a:lnTo>
                    <a:pt x="34" y="2"/>
                  </a:lnTo>
                  <a:lnTo>
                    <a:pt x="35" y="5"/>
                  </a:lnTo>
                  <a:lnTo>
                    <a:pt x="35" y="2"/>
                  </a:lnTo>
                  <a:lnTo>
                    <a:pt x="36" y="5"/>
                  </a:lnTo>
                  <a:lnTo>
                    <a:pt x="36" y="1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8" y="5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40" y="5"/>
                  </a:lnTo>
                  <a:lnTo>
                    <a:pt x="40" y="1"/>
                  </a:lnTo>
                  <a:lnTo>
                    <a:pt x="41" y="7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5" y="5"/>
                  </a:lnTo>
                  <a:lnTo>
                    <a:pt x="45" y="1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49" y="6"/>
                  </a:lnTo>
                  <a:lnTo>
                    <a:pt x="49" y="4"/>
                  </a:lnTo>
                  <a:lnTo>
                    <a:pt x="50" y="7"/>
                  </a:lnTo>
                  <a:lnTo>
                    <a:pt x="50" y="3"/>
                  </a:lnTo>
                  <a:lnTo>
                    <a:pt x="51" y="7"/>
                  </a:lnTo>
                  <a:lnTo>
                    <a:pt x="51" y="1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53" y="7"/>
                  </a:lnTo>
                  <a:lnTo>
                    <a:pt x="53" y="2"/>
                  </a:lnTo>
                  <a:lnTo>
                    <a:pt x="54" y="6"/>
                  </a:lnTo>
                  <a:lnTo>
                    <a:pt x="54" y="2"/>
                  </a:lnTo>
                  <a:lnTo>
                    <a:pt x="55" y="6"/>
                  </a:lnTo>
                  <a:lnTo>
                    <a:pt x="55" y="3"/>
                  </a:lnTo>
                  <a:lnTo>
                    <a:pt x="56" y="7"/>
                  </a:lnTo>
                  <a:lnTo>
                    <a:pt x="56" y="4"/>
                  </a:lnTo>
                  <a:lnTo>
                    <a:pt x="57" y="7"/>
                  </a:lnTo>
                  <a:lnTo>
                    <a:pt x="57" y="4"/>
                  </a:lnTo>
                  <a:lnTo>
                    <a:pt x="58" y="7"/>
                  </a:lnTo>
                  <a:lnTo>
                    <a:pt x="58" y="4"/>
                  </a:lnTo>
                  <a:lnTo>
                    <a:pt x="59" y="7"/>
                  </a:lnTo>
                  <a:lnTo>
                    <a:pt x="59" y="4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61" y="6"/>
                  </a:lnTo>
                  <a:lnTo>
                    <a:pt x="61" y="3"/>
                  </a:lnTo>
                  <a:lnTo>
                    <a:pt x="62" y="8"/>
                  </a:lnTo>
                  <a:lnTo>
                    <a:pt x="62" y="4"/>
                  </a:lnTo>
                  <a:lnTo>
                    <a:pt x="63" y="8"/>
                  </a:lnTo>
                  <a:lnTo>
                    <a:pt x="63" y="5"/>
                  </a:lnTo>
                  <a:lnTo>
                    <a:pt x="64" y="10"/>
                  </a:lnTo>
                  <a:lnTo>
                    <a:pt x="64" y="6"/>
                  </a:lnTo>
                  <a:lnTo>
                    <a:pt x="65" y="10"/>
                  </a:lnTo>
                  <a:lnTo>
                    <a:pt x="65" y="7"/>
                  </a:lnTo>
                  <a:lnTo>
                    <a:pt x="66" y="11"/>
                  </a:lnTo>
                  <a:lnTo>
                    <a:pt x="66" y="7"/>
                  </a:lnTo>
                  <a:lnTo>
                    <a:pt x="67" y="11"/>
                  </a:lnTo>
                  <a:lnTo>
                    <a:pt x="67" y="8"/>
                  </a:lnTo>
                  <a:lnTo>
                    <a:pt x="68" y="11"/>
                  </a:lnTo>
                  <a:lnTo>
                    <a:pt x="68" y="8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13"/>
                  </a:lnTo>
                  <a:lnTo>
                    <a:pt x="70" y="9"/>
                  </a:lnTo>
                  <a:lnTo>
                    <a:pt x="71" y="13"/>
                  </a:lnTo>
                  <a:lnTo>
                    <a:pt x="71" y="9"/>
                  </a:lnTo>
                  <a:lnTo>
                    <a:pt x="72" y="13"/>
                  </a:lnTo>
                  <a:lnTo>
                    <a:pt x="72" y="9"/>
                  </a:lnTo>
                  <a:lnTo>
                    <a:pt x="73" y="12"/>
                  </a:lnTo>
                  <a:lnTo>
                    <a:pt x="73" y="10"/>
                  </a:lnTo>
                  <a:lnTo>
                    <a:pt x="74" y="13"/>
                  </a:lnTo>
                  <a:lnTo>
                    <a:pt x="74" y="8"/>
                  </a:lnTo>
                  <a:lnTo>
                    <a:pt x="75" y="13"/>
                  </a:lnTo>
                  <a:lnTo>
                    <a:pt x="75" y="8"/>
                  </a:lnTo>
                  <a:lnTo>
                    <a:pt x="76" y="12"/>
                  </a:lnTo>
                  <a:lnTo>
                    <a:pt x="76" y="8"/>
                  </a:lnTo>
                  <a:lnTo>
                    <a:pt x="77" y="10"/>
                  </a:lnTo>
                  <a:lnTo>
                    <a:pt x="77" y="8"/>
                  </a:lnTo>
                  <a:lnTo>
                    <a:pt x="78" y="12"/>
                  </a:lnTo>
                  <a:lnTo>
                    <a:pt x="78" y="8"/>
                  </a:lnTo>
                  <a:lnTo>
                    <a:pt x="79" y="12"/>
                  </a:lnTo>
                  <a:lnTo>
                    <a:pt x="79" y="8"/>
                  </a:lnTo>
                  <a:lnTo>
                    <a:pt x="80" y="11"/>
                  </a:lnTo>
                  <a:lnTo>
                    <a:pt x="80" y="10"/>
                  </a:lnTo>
                  <a:lnTo>
                    <a:pt x="81" y="13"/>
                  </a:lnTo>
                  <a:lnTo>
                    <a:pt x="81" y="10"/>
                  </a:lnTo>
                  <a:lnTo>
                    <a:pt x="82" y="13"/>
                  </a:lnTo>
                  <a:lnTo>
                    <a:pt x="82" y="10"/>
                  </a:lnTo>
                  <a:lnTo>
                    <a:pt x="83" y="13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9"/>
                  </a:lnTo>
                  <a:lnTo>
                    <a:pt x="85" y="12"/>
                  </a:lnTo>
                  <a:lnTo>
                    <a:pt x="85" y="9"/>
                  </a:lnTo>
                  <a:lnTo>
                    <a:pt x="86" y="12"/>
                  </a:lnTo>
                  <a:lnTo>
                    <a:pt x="86" y="8"/>
                  </a:lnTo>
                  <a:lnTo>
                    <a:pt x="87" y="11"/>
                  </a:lnTo>
                  <a:lnTo>
                    <a:pt x="87" y="8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0"/>
                  </a:lnTo>
                  <a:lnTo>
                    <a:pt x="91" y="14"/>
                  </a:lnTo>
                  <a:lnTo>
                    <a:pt x="91" y="10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93" y="15"/>
                  </a:lnTo>
                  <a:lnTo>
                    <a:pt x="93" y="10"/>
                  </a:lnTo>
                  <a:lnTo>
                    <a:pt x="94" y="13"/>
                  </a:lnTo>
                  <a:lnTo>
                    <a:pt x="94" y="9"/>
                  </a:lnTo>
                  <a:lnTo>
                    <a:pt x="95" y="12"/>
                  </a:lnTo>
                  <a:lnTo>
                    <a:pt x="95" y="9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7" y="14"/>
                  </a:lnTo>
                  <a:lnTo>
                    <a:pt x="97" y="11"/>
                  </a:lnTo>
                  <a:lnTo>
                    <a:pt x="98" y="15"/>
                  </a:lnTo>
                  <a:lnTo>
                    <a:pt x="98" y="12"/>
                  </a:lnTo>
                  <a:lnTo>
                    <a:pt x="99" y="15"/>
                  </a:lnTo>
                  <a:lnTo>
                    <a:pt x="99" y="12"/>
                  </a:lnTo>
                  <a:lnTo>
                    <a:pt x="100" y="14"/>
                  </a:lnTo>
                  <a:lnTo>
                    <a:pt x="100" y="12"/>
                  </a:lnTo>
                  <a:lnTo>
                    <a:pt x="101" y="14"/>
                  </a:lnTo>
                  <a:lnTo>
                    <a:pt x="101" y="11"/>
                  </a:lnTo>
                  <a:lnTo>
                    <a:pt x="102" y="13"/>
                  </a:lnTo>
                  <a:lnTo>
                    <a:pt x="102" y="11"/>
                  </a:lnTo>
                  <a:lnTo>
                    <a:pt x="103" y="13"/>
                  </a:lnTo>
                  <a:lnTo>
                    <a:pt x="103" y="11"/>
                  </a:lnTo>
                  <a:lnTo>
                    <a:pt x="104" y="12"/>
                  </a:lnTo>
                  <a:lnTo>
                    <a:pt x="104" y="10"/>
                  </a:lnTo>
                  <a:lnTo>
                    <a:pt x="105" y="13"/>
                  </a:lnTo>
                  <a:lnTo>
                    <a:pt x="105" y="11"/>
                  </a:lnTo>
                  <a:lnTo>
                    <a:pt x="106" y="14"/>
                  </a:lnTo>
                  <a:lnTo>
                    <a:pt x="106" y="11"/>
                  </a:lnTo>
                  <a:lnTo>
                    <a:pt x="107" y="15"/>
                  </a:lnTo>
                  <a:lnTo>
                    <a:pt x="107" y="13"/>
                  </a:lnTo>
                  <a:lnTo>
                    <a:pt x="108" y="15"/>
                  </a:lnTo>
                  <a:lnTo>
                    <a:pt x="108" y="13"/>
                  </a:lnTo>
                  <a:lnTo>
                    <a:pt x="109" y="15"/>
                  </a:lnTo>
                  <a:lnTo>
                    <a:pt x="109" y="12"/>
                  </a:lnTo>
                  <a:lnTo>
                    <a:pt x="110" y="14"/>
                  </a:lnTo>
                  <a:lnTo>
                    <a:pt x="110" y="11"/>
                  </a:lnTo>
                  <a:lnTo>
                    <a:pt x="111" y="14"/>
                  </a:lnTo>
                  <a:lnTo>
                    <a:pt x="111" y="11"/>
                  </a:lnTo>
                  <a:lnTo>
                    <a:pt x="112" y="14"/>
                  </a:lnTo>
                  <a:lnTo>
                    <a:pt x="112" y="10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4" y="13"/>
                  </a:lnTo>
                  <a:lnTo>
                    <a:pt x="114" y="12"/>
                  </a:lnTo>
                  <a:lnTo>
                    <a:pt x="115" y="14"/>
                  </a:lnTo>
                  <a:lnTo>
                    <a:pt x="115" y="12"/>
                  </a:lnTo>
                  <a:lnTo>
                    <a:pt x="116" y="13"/>
                  </a:lnTo>
                  <a:lnTo>
                    <a:pt x="116" y="12"/>
                  </a:lnTo>
                  <a:lnTo>
                    <a:pt x="117" y="16"/>
                  </a:lnTo>
                  <a:lnTo>
                    <a:pt x="117" y="13"/>
                  </a:lnTo>
                  <a:lnTo>
                    <a:pt x="118" y="16"/>
                  </a:lnTo>
                  <a:lnTo>
                    <a:pt x="118" y="13"/>
                  </a:lnTo>
                  <a:lnTo>
                    <a:pt x="119" y="16"/>
                  </a:lnTo>
                  <a:lnTo>
                    <a:pt x="119" y="12"/>
                  </a:lnTo>
                  <a:lnTo>
                    <a:pt x="120" y="16"/>
                  </a:lnTo>
                  <a:lnTo>
                    <a:pt x="120" y="12"/>
                  </a:lnTo>
                  <a:lnTo>
                    <a:pt x="121" y="14"/>
                  </a:lnTo>
                  <a:lnTo>
                    <a:pt x="121" y="12"/>
                  </a:lnTo>
                  <a:lnTo>
                    <a:pt x="122" y="14"/>
                  </a:lnTo>
                  <a:lnTo>
                    <a:pt x="122" y="10"/>
                  </a:lnTo>
                  <a:lnTo>
                    <a:pt x="123" y="14"/>
                  </a:lnTo>
                  <a:lnTo>
                    <a:pt x="123" y="10"/>
                  </a:lnTo>
                  <a:lnTo>
                    <a:pt x="124" y="15"/>
                  </a:lnTo>
                  <a:lnTo>
                    <a:pt x="124" y="11"/>
                  </a:lnTo>
                  <a:lnTo>
                    <a:pt x="125" y="15"/>
                  </a:lnTo>
                  <a:lnTo>
                    <a:pt x="125" y="13"/>
                  </a:lnTo>
                  <a:lnTo>
                    <a:pt x="126" y="17"/>
                  </a:lnTo>
                  <a:lnTo>
                    <a:pt x="126" y="15"/>
                  </a:lnTo>
                  <a:lnTo>
                    <a:pt x="127" y="18"/>
                  </a:lnTo>
                  <a:lnTo>
                    <a:pt x="127" y="15"/>
                  </a:lnTo>
                  <a:lnTo>
                    <a:pt x="128" y="18"/>
                  </a:lnTo>
                  <a:lnTo>
                    <a:pt x="128" y="14"/>
                  </a:lnTo>
                  <a:lnTo>
                    <a:pt x="129" y="18"/>
                  </a:lnTo>
                  <a:lnTo>
                    <a:pt x="129" y="14"/>
                  </a:lnTo>
                  <a:lnTo>
                    <a:pt x="130" y="19"/>
                  </a:lnTo>
                  <a:lnTo>
                    <a:pt x="130" y="16"/>
                  </a:lnTo>
                  <a:lnTo>
                    <a:pt x="131" y="19"/>
                  </a:lnTo>
                  <a:lnTo>
                    <a:pt x="131" y="14"/>
                  </a:lnTo>
                  <a:lnTo>
                    <a:pt x="132" y="16"/>
                  </a:lnTo>
                  <a:lnTo>
                    <a:pt x="132" y="13"/>
                  </a:lnTo>
                  <a:lnTo>
                    <a:pt x="133" y="14"/>
                  </a:lnTo>
                  <a:lnTo>
                    <a:pt x="133" y="10"/>
                  </a:lnTo>
                  <a:lnTo>
                    <a:pt x="134" y="14"/>
                  </a:lnTo>
                  <a:lnTo>
                    <a:pt x="134" y="11"/>
                  </a:lnTo>
                  <a:lnTo>
                    <a:pt x="135" y="13"/>
                  </a:lnTo>
                  <a:lnTo>
                    <a:pt x="135" y="8"/>
                  </a:lnTo>
                  <a:lnTo>
                    <a:pt x="136" y="9"/>
                  </a:lnTo>
                  <a:lnTo>
                    <a:pt x="136" y="7"/>
                  </a:lnTo>
                  <a:lnTo>
                    <a:pt x="137" y="11"/>
                  </a:lnTo>
                  <a:lnTo>
                    <a:pt x="137" y="7"/>
                  </a:lnTo>
                  <a:lnTo>
                    <a:pt x="138" y="14"/>
                  </a:lnTo>
                  <a:lnTo>
                    <a:pt x="138" y="10"/>
                  </a:lnTo>
                  <a:lnTo>
                    <a:pt x="139" y="15"/>
                  </a:lnTo>
                  <a:lnTo>
                    <a:pt x="139" y="11"/>
                  </a:lnTo>
                  <a:lnTo>
                    <a:pt x="140" y="18"/>
                  </a:lnTo>
                  <a:lnTo>
                    <a:pt x="140" y="14"/>
                  </a:lnTo>
                  <a:lnTo>
                    <a:pt x="141" y="18"/>
                  </a:lnTo>
                  <a:lnTo>
                    <a:pt x="141" y="14"/>
                  </a:lnTo>
                  <a:lnTo>
                    <a:pt x="142" y="19"/>
                  </a:lnTo>
                  <a:lnTo>
                    <a:pt x="142" y="15"/>
                  </a:lnTo>
                  <a:lnTo>
                    <a:pt x="143" y="19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4" y="17"/>
                  </a:lnTo>
                  <a:lnTo>
                    <a:pt x="145" y="20"/>
                  </a:lnTo>
                  <a:lnTo>
                    <a:pt x="145" y="17"/>
                  </a:lnTo>
                  <a:lnTo>
                    <a:pt x="146" y="19"/>
                  </a:lnTo>
                  <a:lnTo>
                    <a:pt x="146" y="17"/>
                  </a:lnTo>
                  <a:lnTo>
                    <a:pt x="147" y="20"/>
                  </a:lnTo>
                  <a:lnTo>
                    <a:pt x="147" y="17"/>
                  </a:lnTo>
                  <a:lnTo>
                    <a:pt x="148" y="20"/>
                  </a:lnTo>
                  <a:lnTo>
                    <a:pt x="148" y="16"/>
                  </a:lnTo>
                  <a:lnTo>
                    <a:pt x="149" y="20"/>
                  </a:lnTo>
                  <a:lnTo>
                    <a:pt x="149" y="17"/>
                  </a:lnTo>
                  <a:lnTo>
                    <a:pt x="150" y="18"/>
                  </a:lnTo>
                  <a:lnTo>
                    <a:pt x="150" y="14"/>
                  </a:lnTo>
                  <a:lnTo>
                    <a:pt x="151" y="19"/>
                  </a:lnTo>
                  <a:lnTo>
                    <a:pt x="151" y="14"/>
                  </a:lnTo>
                  <a:lnTo>
                    <a:pt x="152" y="19"/>
                  </a:lnTo>
                  <a:lnTo>
                    <a:pt x="152" y="16"/>
                  </a:lnTo>
                  <a:lnTo>
                    <a:pt x="153" y="19"/>
                  </a:lnTo>
                  <a:lnTo>
                    <a:pt x="153" y="17"/>
                  </a:lnTo>
                  <a:lnTo>
                    <a:pt x="154" y="19"/>
                  </a:lnTo>
                  <a:lnTo>
                    <a:pt x="154" y="15"/>
                  </a:lnTo>
                  <a:lnTo>
                    <a:pt x="155" y="19"/>
                  </a:lnTo>
                  <a:lnTo>
                    <a:pt x="155" y="17"/>
                  </a:lnTo>
                  <a:lnTo>
                    <a:pt x="156" y="19"/>
                  </a:lnTo>
                  <a:lnTo>
                    <a:pt x="156" y="17"/>
                  </a:lnTo>
                  <a:lnTo>
                    <a:pt x="157" y="19"/>
                  </a:lnTo>
                  <a:lnTo>
                    <a:pt x="157" y="16"/>
                  </a:lnTo>
                  <a:lnTo>
                    <a:pt x="158" y="18"/>
                  </a:lnTo>
                  <a:lnTo>
                    <a:pt x="158" y="15"/>
                  </a:lnTo>
                  <a:lnTo>
                    <a:pt x="159" y="18"/>
                  </a:lnTo>
                  <a:lnTo>
                    <a:pt x="159" y="15"/>
                  </a:lnTo>
                  <a:lnTo>
                    <a:pt x="160" y="18"/>
                  </a:lnTo>
                  <a:lnTo>
                    <a:pt x="160" y="15"/>
                  </a:lnTo>
                  <a:lnTo>
                    <a:pt x="161" y="20"/>
                  </a:lnTo>
                  <a:lnTo>
                    <a:pt x="161" y="16"/>
                  </a:lnTo>
                  <a:lnTo>
                    <a:pt x="162" y="21"/>
                  </a:lnTo>
                  <a:lnTo>
                    <a:pt x="162" y="15"/>
                  </a:lnTo>
                  <a:lnTo>
                    <a:pt x="163" y="21"/>
                  </a:lnTo>
                  <a:lnTo>
                    <a:pt x="163" y="18"/>
                  </a:lnTo>
                  <a:lnTo>
                    <a:pt x="164" y="21"/>
                  </a:lnTo>
                  <a:lnTo>
                    <a:pt x="164" y="18"/>
                  </a:lnTo>
                  <a:lnTo>
                    <a:pt x="165" y="21"/>
                  </a:lnTo>
                  <a:lnTo>
                    <a:pt x="165" y="16"/>
                  </a:lnTo>
                  <a:lnTo>
                    <a:pt x="166" y="20"/>
                  </a:lnTo>
                  <a:lnTo>
                    <a:pt x="166" y="16"/>
                  </a:lnTo>
                  <a:lnTo>
                    <a:pt x="167" y="21"/>
                  </a:lnTo>
                  <a:lnTo>
                    <a:pt x="167" y="19"/>
                  </a:lnTo>
                  <a:lnTo>
                    <a:pt x="168" y="21"/>
                  </a:lnTo>
                  <a:lnTo>
                    <a:pt x="168" y="19"/>
                  </a:lnTo>
                  <a:lnTo>
                    <a:pt x="169" y="21"/>
                  </a:lnTo>
                  <a:lnTo>
                    <a:pt x="169" y="19"/>
                  </a:lnTo>
                  <a:lnTo>
                    <a:pt x="170" y="22"/>
                  </a:lnTo>
                  <a:lnTo>
                    <a:pt x="170" y="18"/>
                  </a:lnTo>
                  <a:lnTo>
                    <a:pt x="171" y="20"/>
                  </a:lnTo>
                  <a:lnTo>
                    <a:pt x="171" y="16"/>
                  </a:lnTo>
                  <a:lnTo>
                    <a:pt x="172" y="18"/>
                  </a:lnTo>
                  <a:lnTo>
                    <a:pt x="172" y="15"/>
                  </a:lnTo>
                  <a:lnTo>
                    <a:pt x="173" y="18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174" y="15"/>
                  </a:lnTo>
                  <a:lnTo>
                    <a:pt x="175" y="21"/>
                  </a:lnTo>
                  <a:lnTo>
                    <a:pt x="175" y="17"/>
                  </a:lnTo>
                  <a:lnTo>
                    <a:pt x="176" y="19"/>
                  </a:lnTo>
                  <a:lnTo>
                    <a:pt x="176" y="14"/>
                  </a:lnTo>
                  <a:lnTo>
                    <a:pt x="177" y="21"/>
                  </a:lnTo>
                  <a:lnTo>
                    <a:pt x="177" y="14"/>
                  </a:lnTo>
                  <a:lnTo>
                    <a:pt x="178" y="21"/>
                  </a:lnTo>
                  <a:lnTo>
                    <a:pt x="178" y="17"/>
                  </a:lnTo>
                  <a:lnTo>
                    <a:pt x="179" y="21"/>
                  </a:lnTo>
                  <a:lnTo>
                    <a:pt x="179" y="18"/>
                  </a:lnTo>
                  <a:lnTo>
                    <a:pt x="180" y="21"/>
                  </a:lnTo>
                  <a:lnTo>
                    <a:pt x="180" y="19"/>
                  </a:lnTo>
                  <a:lnTo>
                    <a:pt x="181" y="22"/>
                  </a:lnTo>
                  <a:lnTo>
                    <a:pt x="181" y="18"/>
                  </a:lnTo>
                  <a:lnTo>
                    <a:pt x="182" y="22"/>
                  </a:lnTo>
                  <a:lnTo>
                    <a:pt x="182" y="18"/>
                  </a:lnTo>
                  <a:lnTo>
                    <a:pt x="183" y="21"/>
                  </a:lnTo>
                  <a:lnTo>
                    <a:pt x="183" y="18"/>
                  </a:lnTo>
                  <a:lnTo>
                    <a:pt x="184" y="20"/>
                  </a:lnTo>
                  <a:lnTo>
                    <a:pt x="184" y="17"/>
                  </a:lnTo>
                  <a:lnTo>
                    <a:pt x="185" y="21"/>
                  </a:lnTo>
                  <a:lnTo>
                    <a:pt x="185" y="17"/>
                  </a:lnTo>
                  <a:lnTo>
                    <a:pt x="186" y="21"/>
                  </a:lnTo>
                  <a:lnTo>
                    <a:pt x="186" y="13"/>
                  </a:lnTo>
                  <a:lnTo>
                    <a:pt x="187" y="14"/>
                  </a:lnTo>
                  <a:lnTo>
                    <a:pt x="187" y="11"/>
                  </a:lnTo>
                  <a:lnTo>
                    <a:pt x="188" y="12"/>
                  </a:lnTo>
                  <a:lnTo>
                    <a:pt x="188" y="10"/>
                  </a:lnTo>
                  <a:lnTo>
                    <a:pt x="189" y="16"/>
                  </a:lnTo>
                  <a:lnTo>
                    <a:pt x="189" y="11"/>
                  </a:lnTo>
                  <a:lnTo>
                    <a:pt x="190" y="16"/>
                  </a:lnTo>
                  <a:lnTo>
                    <a:pt x="190" y="13"/>
                  </a:lnTo>
                  <a:lnTo>
                    <a:pt x="191" y="17"/>
                  </a:lnTo>
                  <a:lnTo>
                    <a:pt x="191" y="14"/>
                  </a:lnTo>
                  <a:lnTo>
                    <a:pt x="192" y="19"/>
                  </a:lnTo>
                  <a:lnTo>
                    <a:pt x="192" y="16"/>
                  </a:lnTo>
                  <a:lnTo>
                    <a:pt x="193" y="21"/>
                  </a:lnTo>
                  <a:lnTo>
                    <a:pt x="193" y="16"/>
                  </a:lnTo>
                  <a:lnTo>
                    <a:pt x="194" y="21"/>
                  </a:lnTo>
                  <a:lnTo>
                    <a:pt x="194" y="17"/>
                  </a:lnTo>
                  <a:lnTo>
                    <a:pt x="195" y="24"/>
                  </a:lnTo>
                  <a:lnTo>
                    <a:pt x="195" y="19"/>
                  </a:lnTo>
                  <a:lnTo>
                    <a:pt x="196" y="21"/>
                  </a:lnTo>
                  <a:lnTo>
                    <a:pt x="196" y="19"/>
                  </a:lnTo>
                  <a:lnTo>
                    <a:pt x="197" y="20"/>
                  </a:lnTo>
                  <a:lnTo>
                    <a:pt x="197" y="17"/>
                  </a:lnTo>
                  <a:lnTo>
                    <a:pt x="198" y="20"/>
                  </a:lnTo>
                  <a:lnTo>
                    <a:pt x="198" y="17"/>
                  </a:lnTo>
                  <a:lnTo>
                    <a:pt x="199" y="20"/>
                  </a:lnTo>
                  <a:lnTo>
                    <a:pt x="199" y="17"/>
                  </a:lnTo>
                  <a:lnTo>
                    <a:pt x="200" y="19"/>
                  </a:lnTo>
                  <a:lnTo>
                    <a:pt x="200" y="17"/>
                  </a:lnTo>
                  <a:lnTo>
                    <a:pt x="201" y="19"/>
                  </a:lnTo>
                  <a:lnTo>
                    <a:pt x="201" y="14"/>
                  </a:lnTo>
                  <a:lnTo>
                    <a:pt x="202" y="18"/>
                  </a:lnTo>
                  <a:lnTo>
                    <a:pt x="202" y="15"/>
                  </a:lnTo>
                  <a:lnTo>
                    <a:pt x="203" y="18"/>
                  </a:lnTo>
                  <a:lnTo>
                    <a:pt x="203" y="17"/>
                  </a:lnTo>
                  <a:lnTo>
                    <a:pt x="204" y="19"/>
                  </a:lnTo>
                  <a:lnTo>
                    <a:pt x="204" y="17"/>
                  </a:lnTo>
                  <a:lnTo>
                    <a:pt x="205" y="21"/>
                  </a:lnTo>
                  <a:lnTo>
                    <a:pt x="205" y="18"/>
                  </a:lnTo>
                  <a:lnTo>
                    <a:pt x="206" y="21"/>
                  </a:lnTo>
                  <a:lnTo>
                    <a:pt x="206" y="18"/>
                  </a:lnTo>
                  <a:lnTo>
                    <a:pt x="207" y="20"/>
                  </a:lnTo>
                  <a:lnTo>
                    <a:pt x="207" y="16"/>
                  </a:lnTo>
                  <a:lnTo>
                    <a:pt x="208" y="19"/>
                  </a:lnTo>
                  <a:lnTo>
                    <a:pt x="208" y="16"/>
                  </a:lnTo>
                  <a:lnTo>
                    <a:pt x="209" y="19"/>
                  </a:lnTo>
                  <a:lnTo>
                    <a:pt x="209" y="16"/>
                  </a:lnTo>
                  <a:lnTo>
                    <a:pt x="210" y="18"/>
                  </a:lnTo>
                  <a:lnTo>
                    <a:pt x="210" y="17"/>
                  </a:lnTo>
                  <a:lnTo>
                    <a:pt x="211" y="18"/>
                  </a:lnTo>
                  <a:lnTo>
                    <a:pt x="211" y="16"/>
                  </a:lnTo>
                  <a:lnTo>
                    <a:pt x="212" y="18"/>
                  </a:lnTo>
                  <a:lnTo>
                    <a:pt x="212" y="15"/>
                  </a:lnTo>
                  <a:lnTo>
                    <a:pt x="213" y="19"/>
                  </a:lnTo>
                  <a:lnTo>
                    <a:pt x="213" y="15"/>
                  </a:lnTo>
                  <a:lnTo>
                    <a:pt x="214" y="19"/>
                  </a:lnTo>
                  <a:lnTo>
                    <a:pt x="214" y="15"/>
                  </a:lnTo>
                  <a:lnTo>
                    <a:pt x="215" y="19"/>
                  </a:lnTo>
                  <a:lnTo>
                    <a:pt x="215" y="16"/>
                  </a:lnTo>
                  <a:lnTo>
                    <a:pt x="216" y="19"/>
                  </a:lnTo>
                  <a:lnTo>
                    <a:pt x="216" y="16"/>
                  </a:lnTo>
                  <a:lnTo>
                    <a:pt x="217" y="19"/>
                  </a:lnTo>
                  <a:lnTo>
                    <a:pt x="217" y="13"/>
                  </a:lnTo>
                  <a:lnTo>
                    <a:pt x="218" y="16"/>
                  </a:lnTo>
                  <a:lnTo>
                    <a:pt x="218" y="14"/>
                  </a:lnTo>
                  <a:lnTo>
                    <a:pt x="219" y="16"/>
                  </a:lnTo>
                  <a:lnTo>
                    <a:pt x="219" y="13"/>
                  </a:lnTo>
                  <a:lnTo>
                    <a:pt x="220" y="17"/>
                  </a:lnTo>
                  <a:lnTo>
                    <a:pt x="220" y="15"/>
                  </a:lnTo>
                  <a:lnTo>
                    <a:pt x="221" y="18"/>
                  </a:lnTo>
                  <a:lnTo>
                    <a:pt x="221" y="15"/>
                  </a:lnTo>
                  <a:lnTo>
                    <a:pt x="222" y="19"/>
                  </a:lnTo>
                  <a:lnTo>
                    <a:pt x="222" y="16"/>
                  </a:lnTo>
                  <a:lnTo>
                    <a:pt x="223" y="19"/>
                  </a:lnTo>
                  <a:lnTo>
                    <a:pt x="223" y="16"/>
                  </a:lnTo>
                  <a:lnTo>
                    <a:pt x="224" y="20"/>
                  </a:lnTo>
                  <a:lnTo>
                    <a:pt x="224" y="16"/>
                  </a:lnTo>
                  <a:lnTo>
                    <a:pt x="225" y="20"/>
                  </a:lnTo>
                  <a:lnTo>
                    <a:pt x="225" y="16"/>
                  </a:lnTo>
                  <a:lnTo>
                    <a:pt x="226" y="18"/>
                  </a:lnTo>
                  <a:lnTo>
                    <a:pt x="226" y="16"/>
                  </a:lnTo>
                  <a:lnTo>
                    <a:pt x="227" y="18"/>
                  </a:lnTo>
                  <a:lnTo>
                    <a:pt x="227" y="15"/>
                  </a:lnTo>
                  <a:lnTo>
                    <a:pt x="228" y="18"/>
                  </a:lnTo>
                  <a:lnTo>
                    <a:pt x="228" y="15"/>
                  </a:lnTo>
                  <a:lnTo>
                    <a:pt x="229" y="16"/>
                  </a:lnTo>
                  <a:lnTo>
                    <a:pt x="229" y="13"/>
                  </a:lnTo>
                  <a:lnTo>
                    <a:pt x="230" y="17"/>
                  </a:lnTo>
                  <a:lnTo>
                    <a:pt x="230" y="14"/>
                  </a:lnTo>
                  <a:lnTo>
                    <a:pt x="231" y="15"/>
                  </a:lnTo>
                  <a:lnTo>
                    <a:pt x="231" y="12"/>
                  </a:lnTo>
                  <a:lnTo>
                    <a:pt x="232" y="15"/>
                  </a:lnTo>
                  <a:lnTo>
                    <a:pt x="232" y="12"/>
                  </a:lnTo>
                  <a:lnTo>
                    <a:pt x="233" y="15"/>
                  </a:lnTo>
                  <a:lnTo>
                    <a:pt x="234" y="15"/>
                  </a:lnTo>
                  <a:lnTo>
                    <a:pt x="234" y="13"/>
                  </a:lnTo>
                  <a:lnTo>
                    <a:pt x="235" y="14"/>
                  </a:lnTo>
                  <a:lnTo>
                    <a:pt x="235" y="12"/>
                  </a:lnTo>
                  <a:lnTo>
                    <a:pt x="236" y="13"/>
                  </a:lnTo>
                  <a:lnTo>
                    <a:pt x="236" y="12"/>
                  </a:lnTo>
                  <a:lnTo>
                    <a:pt x="237" y="16"/>
                  </a:lnTo>
                  <a:lnTo>
                    <a:pt x="237" y="13"/>
                  </a:lnTo>
                  <a:lnTo>
                    <a:pt x="238" y="16"/>
                  </a:lnTo>
                  <a:lnTo>
                    <a:pt x="238" y="14"/>
                  </a:lnTo>
                  <a:lnTo>
                    <a:pt x="239" y="17"/>
                  </a:lnTo>
                  <a:lnTo>
                    <a:pt x="239" y="14"/>
                  </a:lnTo>
                  <a:lnTo>
                    <a:pt x="240" y="17"/>
                  </a:lnTo>
                  <a:lnTo>
                    <a:pt x="240" y="13"/>
                  </a:lnTo>
                  <a:lnTo>
                    <a:pt x="241" y="17"/>
                  </a:lnTo>
                  <a:lnTo>
                    <a:pt x="241" y="14"/>
                  </a:lnTo>
                  <a:lnTo>
                    <a:pt x="242" y="17"/>
                  </a:lnTo>
                  <a:lnTo>
                    <a:pt x="242" y="14"/>
                  </a:lnTo>
                  <a:lnTo>
                    <a:pt x="243" y="17"/>
                  </a:lnTo>
                  <a:lnTo>
                    <a:pt x="243" y="14"/>
                  </a:lnTo>
                  <a:lnTo>
                    <a:pt x="244" y="17"/>
                  </a:lnTo>
                  <a:lnTo>
                    <a:pt x="244" y="15"/>
                  </a:lnTo>
                  <a:lnTo>
                    <a:pt x="245" y="16"/>
                  </a:lnTo>
                  <a:lnTo>
                    <a:pt x="245" y="13"/>
                  </a:lnTo>
                  <a:lnTo>
                    <a:pt x="246" y="16"/>
                  </a:lnTo>
                  <a:lnTo>
                    <a:pt x="246" y="13"/>
                  </a:lnTo>
                  <a:lnTo>
                    <a:pt x="247" y="16"/>
                  </a:lnTo>
                  <a:lnTo>
                    <a:pt x="247" y="13"/>
                  </a:lnTo>
                  <a:lnTo>
                    <a:pt x="248" y="16"/>
                  </a:lnTo>
                  <a:lnTo>
                    <a:pt x="248" y="14"/>
                  </a:lnTo>
                  <a:lnTo>
                    <a:pt x="249" y="15"/>
                  </a:lnTo>
                  <a:lnTo>
                    <a:pt x="249" y="10"/>
                  </a:lnTo>
                  <a:lnTo>
                    <a:pt x="250" y="12"/>
                  </a:lnTo>
                  <a:lnTo>
                    <a:pt x="250" y="9"/>
                  </a:lnTo>
                  <a:lnTo>
                    <a:pt x="251" y="14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5" name="Freeform 163">
              <a:extLst>
                <a:ext uri="{FF2B5EF4-FFF2-40B4-BE49-F238E27FC236}">
                  <a16:creationId xmlns:a16="http://schemas.microsoft.com/office/drawing/2014/main" id="{6A61FA7A-78D2-4473-B8EA-3DC3163B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441" y="17666401"/>
              <a:ext cx="674542" cy="41772"/>
            </a:xfrm>
            <a:custGeom>
              <a:avLst/>
              <a:gdLst>
                <a:gd name="T0" fmla="*/ 3 w 251"/>
                <a:gd name="T1" fmla="*/ 12 h 21"/>
                <a:gd name="T2" fmla="*/ 7 w 251"/>
                <a:gd name="T3" fmla="*/ 14 h 21"/>
                <a:gd name="T4" fmla="*/ 11 w 251"/>
                <a:gd name="T5" fmla="*/ 18 h 21"/>
                <a:gd name="T6" fmla="*/ 15 w 251"/>
                <a:gd name="T7" fmla="*/ 18 h 21"/>
                <a:gd name="T8" fmla="*/ 19 w 251"/>
                <a:gd name="T9" fmla="*/ 16 h 21"/>
                <a:gd name="T10" fmla="*/ 23 w 251"/>
                <a:gd name="T11" fmla="*/ 15 h 21"/>
                <a:gd name="T12" fmla="*/ 27 w 251"/>
                <a:gd name="T13" fmla="*/ 13 h 21"/>
                <a:gd name="T14" fmla="*/ 31 w 251"/>
                <a:gd name="T15" fmla="*/ 16 h 21"/>
                <a:gd name="T16" fmla="*/ 35 w 251"/>
                <a:gd name="T17" fmla="*/ 13 h 21"/>
                <a:gd name="T18" fmla="*/ 39 w 251"/>
                <a:gd name="T19" fmla="*/ 11 h 21"/>
                <a:gd name="T20" fmla="*/ 43 w 251"/>
                <a:gd name="T21" fmla="*/ 12 h 21"/>
                <a:gd name="T22" fmla="*/ 47 w 251"/>
                <a:gd name="T23" fmla="*/ 6 h 21"/>
                <a:gd name="T24" fmla="*/ 51 w 251"/>
                <a:gd name="T25" fmla="*/ 9 h 21"/>
                <a:gd name="T26" fmla="*/ 55 w 251"/>
                <a:gd name="T27" fmla="*/ 2 h 21"/>
                <a:gd name="T28" fmla="*/ 59 w 251"/>
                <a:gd name="T29" fmla="*/ 1 h 21"/>
                <a:gd name="T30" fmla="*/ 63 w 251"/>
                <a:gd name="T31" fmla="*/ 7 h 21"/>
                <a:gd name="T32" fmla="*/ 67 w 251"/>
                <a:gd name="T33" fmla="*/ 7 h 21"/>
                <a:gd name="T34" fmla="*/ 71 w 251"/>
                <a:gd name="T35" fmla="*/ 1 h 21"/>
                <a:gd name="T36" fmla="*/ 75 w 251"/>
                <a:gd name="T37" fmla="*/ 7 h 21"/>
                <a:gd name="T38" fmla="*/ 80 w 251"/>
                <a:gd name="T39" fmla="*/ 3 h 21"/>
                <a:gd name="T40" fmla="*/ 84 w 251"/>
                <a:gd name="T41" fmla="*/ 7 h 21"/>
                <a:gd name="T42" fmla="*/ 88 w 251"/>
                <a:gd name="T43" fmla="*/ 6 h 21"/>
                <a:gd name="T44" fmla="*/ 92 w 251"/>
                <a:gd name="T45" fmla="*/ 4 h 21"/>
                <a:gd name="T46" fmla="*/ 96 w 251"/>
                <a:gd name="T47" fmla="*/ 12 h 21"/>
                <a:gd name="T48" fmla="*/ 100 w 251"/>
                <a:gd name="T49" fmla="*/ 12 h 21"/>
                <a:gd name="T50" fmla="*/ 104 w 251"/>
                <a:gd name="T51" fmla="*/ 12 h 21"/>
                <a:gd name="T52" fmla="*/ 108 w 251"/>
                <a:gd name="T53" fmla="*/ 13 h 21"/>
                <a:gd name="T54" fmla="*/ 112 w 251"/>
                <a:gd name="T55" fmla="*/ 6 h 21"/>
                <a:gd name="T56" fmla="*/ 116 w 251"/>
                <a:gd name="T57" fmla="*/ 4 h 21"/>
                <a:gd name="T58" fmla="*/ 120 w 251"/>
                <a:gd name="T59" fmla="*/ 8 h 21"/>
                <a:gd name="T60" fmla="*/ 124 w 251"/>
                <a:gd name="T61" fmla="*/ 6 h 21"/>
                <a:gd name="T62" fmla="*/ 128 w 251"/>
                <a:gd name="T63" fmla="*/ 7 h 21"/>
                <a:gd name="T64" fmla="*/ 132 w 251"/>
                <a:gd name="T65" fmla="*/ 14 h 21"/>
                <a:gd name="T66" fmla="*/ 136 w 251"/>
                <a:gd name="T67" fmla="*/ 14 h 21"/>
                <a:gd name="T68" fmla="*/ 140 w 251"/>
                <a:gd name="T69" fmla="*/ 10 h 21"/>
                <a:gd name="T70" fmla="*/ 144 w 251"/>
                <a:gd name="T71" fmla="*/ 14 h 21"/>
                <a:gd name="T72" fmla="*/ 148 w 251"/>
                <a:gd name="T73" fmla="*/ 13 h 21"/>
                <a:gd name="T74" fmla="*/ 152 w 251"/>
                <a:gd name="T75" fmla="*/ 13 h 21"/>
                <a:gd name="T76" fmla="*/ 156 w 251"/>
                <a:gd name="T77" fmla="*/ 5 h 21"/>
                <a:gd name="T78" fmla="*/ 160 w 251"/>
                <a:gd name="T79" fmla="*/ 12 h 21"/>
                <a:gd name="T80" fmla="*/ 164 w 251"/>
                <a:gd name="T81" fmla="*/ 14 h 21"/>
                <a:gd name="T82" fmla="*/ 168 w 251"/>
                <a:gd name="T83" fmla="*/ 11 h 21"/>
                <a:gd name="T84" fmla="*/ 172 w 251"/>
                <a:gd name="T85" fmla="*/ 13 h 21"/>
                <a:gd name="T86" fmla="*/ 176 w 251"/>
                <a:gd name="T87" fmla="*/ 11 h 21"/>
                <a:gd name="T88" fmla="*/ 180 w 251"/>
                <a:gd name="T89" fmla="*/ 11 h 21"/>
                <a:gd name="T90" fmla="*/ 184 w 251"/>
                <a:gd name="T91" fmla="*/ 8 h 21"/>
                <a:gd name="T92" fmla="*/ 188 w 251"/>
                <a:gd name="T93" fmla="*/ 8 h 21"/>
                <a:gd name="T94" fmla="*/ 192 w 251"/>
                <a:gd name="T95" fmla="*/ 8 h 21"/>
                <a:gd name="T96" fmla="*/ 196 w 251"/>
                <a:gd name="T97" fmla="*/ 11 h 21"/>
                <a:gd name="T98" fmla="*/ 200 w 251"/>
                <a:gd name="T99" fmla="*/ 8 h 21"/>
                <a:gd name="T100" fmla="*/ 204 w 251"/>
                <a:gd name="T101" fmla="*/ 12 h 21"/>
                <a:gd name="T102" fmla="*/ 208 w 251"/>
                <a:gd name="T103" fmla="*/ 11 h 21"/>
                <a:gd name="T104" fmla="*/ 212 w 251"/>
                <a:gd name="T105" fmla="*/ 10 h 21"/>
                <a:gd name="T106" fmla="*/ 216 w 251"/>
                <a:gd name="T107" fmla="*/ 8 h 21"/>
                <a:gd name="T108" fmla="*/ 220 w 251"/>
                <a:gd name="T109" fmla="*/ 10 h 21"/>
                <a:gd name="T110" fmla="*/ 224 w 251"/>
                <a:gd name="T111" fmla="*/ 9 h 21"/>
                <a:gd name="T112" fmla="*/ 228 w 251"/>
                <a:gd name="T113" fmla="*/ 8 h 21"/>
                <a:gd name="T114" fmla="*/ 232 w 251"/>
                <a:gd name="T115" fmla="*/ 8 h 21"/>
                <a:gd name="T116" fmla="*/ 236 w 251"/>
                <a:gd name="T117" fmla="*/ 5 h 21"/>
                <a:gd name="T118" fmla="*/ 240 w 251"/>
                <a:gd name="T119" fmla="*/ 8 h 21"/>
                <a:gd name="T120" fmla="*/ 244 w 251"/>
                <a:gd name="T121" fmla="*/ 7 h 21"/>
                <a:gd name="T122" fmla="*/ 248 w 251"/>
                <a:gd name="T12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1">
                  <a:moveTo>
                    <a:pt x="0" y="17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2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5" y="17"/>
                  </a:lnTo>
                  <a:lnTo>
                    <a:pt x="5" y="12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8" y="19"/>
                  </a:lnTo>
                  <a:lnTo>
                    <a:pt x="8" y="14"/>
                  </a:lnTo>
                  <a:lnTo>
                    <a:pt x="9" y="19"/>
                  </a:lnTo>
                  <a:lnTo>
                    <a:pt x="9" y="15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4" y="21"/>
                  </a:lnTo>
                  <a:lnTo>
                    <a:pt x="14" y="18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8" y="20"/>
                  </a:lnTo>
                  <a:lnTo>
                    <a:pt x="18" y="16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20" y="19"/>
                  </a:lnTo>
                  <a:lnTo>
                    <a:pt x="20" y="16"/>
                  </a:lnTo>
                  <a:lnTo>
                    <a:pt x="21" y="20"/>
                  </a:lnTo>
                  <a:lnTo>
                    <a:pt x="21" y="16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5" y="11"/>
                  </a:lnTo>
                  <a:lnTo>
                    <a:pt x="26" y="17"/>
                  </a:lnTo>
                  <a:lnTo>
                    <a:pt x="26" y="13"/>
                  </a:lnTo>
                  <a:lnTo>
                    <a:pt x="27" y="18"/>
                  </a:lnTo>
                  <a:lnTo>
                    <a:pt x="27" y="13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9" y="19"/>
                  </a:lnTo>
                  <a:lnTo>
                    <a:pt x="29" y="16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8"/>
                  </a:lnTo>
                  <a:lnTo>
                    <a:pt x="32" y="13"/>
                  </a:lnTo>
                  <a:lnTo>
                    <a:pt x="33" y="16"/>
                  </a:lnTo>
                  <a:lnTo>
                    <a:pt x="33" y="13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3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9" y="14"/>
                  </a:lnTo>
                  <a:lnTo>
                    <a:pt x="39" y="11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3" y="15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5" y="14"/>
                  </a:lnTo>
                  <a:lnTo>
                    <a:pt x="45" y="9"/>
                  </a:lnTo>
                  <a:lnTo>
                    <a:pt x="46" y="12"/>
                  </a:lnTo>
                  <a:lnTo>
                    <a:pt x="46" y="6"/>
                  </a:lnTo>
                  <a:lnTo>
                    <a:pt x="47" y="9"/>
                  </a:lnTo>
                  <a:lnTo>
                    <a:pt x="47" y="6"/>
                  </a:lnTo>
                  <a:lnTo>
                    <a:pt x="48" y="9"/>
                  </a:lnTo>
                  <a:lnTo>
                    <a:pt x="48" y="7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50" y="12"/>
                  </a:lnTo>
                  <a:lnTo>
                    <a:pt x="50" y="9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52" y="13"/>
                  </a:lnTo>
                  <a:lnTo>
                    <a:pt x="52" y="10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54" y="12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2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57" y="4"/>
                  </a:lnTo>
                  <a:lnTo>
                    <a:pt x="57" y="2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59" y="5"/>
                  </a:lnTo>
                  <a:lnTo>
                    <a:pt x="59" y="1"/>
                  </a:lnTo>
                  <a:lnTo>
                    <a:pt x="60" y="5"/>
                  </a:lnTo>
                  <a:lnTo>
                    <a:pt x="60" y="2"/>
                  </a:lnTo>
                  <a:lnTo>
                    <a:pt x="61" y="7"/>
                  </a:lnTo>
                  <a:lnTo>
                    <a:pt x="61" y="4"/>
                  </a:lnTo>
                  <a:lnTo>
                    <a:pt x="62" y="8"/>
                  </a:lnTo>
                  <a:lnTo>
                    <a:pt x="62" y="5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4" y="10"/>
                  </a:lnTo>
                  <a:lnTo>
                    <a:pt x="64" y="6"/>
                  </a:lnTo>
                  <a:lnTo>
                    <a:pt x="65" y="11"/>
                  </a:lnTo>
                  <a:lnTo>
                    <a:pt x="65" y="6"/>
                  </a:lnTo>
                  <a:lnTo>
                    <a:pt x="66" y="11"/>
                  </a:lnTo>
                  <a:lnTo>
                    <a:pt x="66" y="7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8" y="9"/>
                  </a:lnTo>
                  <a:lnTo>
                    <a:pt x="68" y="6"/>
                  </a:lnTo>
                  <a:lnTo>
                    <a:pt x="69" y="9"/>
                  </a:lnTo>
                  <a:lnTo>
                    <a:pt x="69" y="4"/>
                  </a:lnTo>
                  <a:lnTo>
                    <a:pt x="70" y="6"/>
                  </a:lnTo>
                  <a:lnTo>
                    <a:pt x="70" y="1"/>
                  </a:lnTo>
                  <a:lnTo>
                    <a:pt x="71" y="5"/>
                  </a:lnTo>
                  <a:lnTo>
                    <a:pt x="71" y="1"/>
                  </a:lnTo>
                  <a:lnTo>
                    <a:pt x="72" y="6"/>
                  </a:lnTo>
                  <a:lnTo>
                    <a:pt x="72" y="2"/>
                  </a:lnTo>
                  <a:lnTo>
                    <a:pt x="73" y="7"/>
                  </a:lnTo>
                  <a:lnTo>
                    <a:pt x="73" y="3"/>
                  </a:lnTo>
                  <a:lnTo>
                    <a:pt x="74" y="9"/>
                  </a:lnTo>
                  <a:lnTo>
                    <a:pt x="74" y="5"/>
                  </a:lnTo>
                  <a:lnTo>
                    <a:pt x="75" y="10"/>
                  </a:lnTo>
                  <a:lnTo>
                    <a:pt x="75" y="7"/>
                  </a:lnTo>
                  <a:lnTo>
                    <a:pt x="77" y="11"/>
                  </a:lnTo>
                  <a:lnTo>
                    <a:pt x="77" y="6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9" y="7"/>
                  </a:lnTo>
                  <a:lnTo>
                    <a:pt x="79" y="3"/>
                  </a:lnTo>
                  <a:lnTo>
                    <a:pt x="80" y="6"/>
                  </a:lnTo>
                  <a:lnTo>
                    <a:pt x="80" y="3"/>
                  </a:lnTo>
                  <a:lnTo>
                    <a:pt x="81" y="6"/>
                  </a:lnTo>
                  <a:lnTo>
                    <a:pt x="81" y="4"/>
                  </a:lnTo>
                  <a:lnTo>
                    <a:pt x="82" y="8"/>
                  </a:lnTo>
                  <a:lnTo>
                    <a:pt x="82" y="5"/>
                  </a:lnTo>
                  <a:lnTo>
                    <a:pt x="83" y="8"/>
                  </a:lnTo>
                  <a:lnTo>
                    <a:pt x="83" y="5"/>
                  </a:lnTo>
                  <a:lnTo>
                    <a:pt x="84" y="8"/>
                  </a:lnTo>
                  <a:lnTo>
                    <a:pt x="84" y="7"/>
                  </a:lnTo>
                  <a:lnTo>
                    <a:pt x="85" y="10"/>
                  </a:lnTo>
                  <a:lnTo>
                    <a:pt x="85" y="7"/>
                  </a:lnTo>
                  <a:lnTo>
                    <a:pt x="86" y="10"/>
                  </a:lnTo>
                  <a:lnTo>
                    <a:pt x="86" y="4"/>
                  </a:lnTo>
                  <a:lnTo>
                    <a:pt x="87" y="9"/>
                  </a:lnTo>
                  <a:lnTo>
                    <a:pt x="87" y="4"/>
                  </a:lnTo>
                  <a:lnTo>
                    <a:pt x="88" y="9"/>
                  </a:lnTo>
                  <a:lnTo>
                    <a:pt x="88" y="6"/>
                  </a:lnTo>
                  <a:lnTo>
                    <a:pt x="89" y="12"/>
                  </a:lnTo>
                  <a:lnTo>
                    <a:pt x="89" y="7"/>
                  </a:lnTo>
                  <a:lnTo>
                    <a:pt x="90" y="13"/>
                  </a:lnTo>
                  <a:lnTo>
                    <a:pt x="90" y="7"/>
                  </a:lnTo>
                  <a:lnTo>
                    <a:pt x="91" y="9"/>
                  </a:lnTo>
                  <a:lnTo>
                    <a:pt x="91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3" y="9"/>
                  </a:lnTo>
                  <a:lnTo>
                    <a:pt x="93" y="6"/>
                  </a:lnTo>
                  <a:lnTo>
                    <a:pt x="94" y="11"/>
                  </a:lnTo>
                  <a:lnTo>
                    <a:pt x="94" y="8"/>
                  </a:lnTo>
                  <a:lnTo>
                    <a:pt x="95" y="13"/>
                  </a:lnTo>
                  <a:lnTo>
                    <a:pt x="95" y="9"/>
                  </a:lnTo>
                  <a:lnTo>
                    <a:pt x="96" y="15"/>
                  </a:lnTo>
                  <a:lnTo>
                    <a:pt x="96" y="12"/>
                  </a:lnTo>
                  <a:lnTo>
                    <a:pt x="97" y="16"/>
                  </a:lnTo>
                  <a:lnTo>
                    <a:pt x="97" y="13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99" y="16"/>
                  </a:lnTo>
                  <a:lnTo>
                    <a:pt x="99" y="13"/>
                  </a:lnTo>
                  <a:lnTo>
                    <a:pt x="100" y="15"/>
                  </a:lnTo>
                  <a:lnTo>
                    <a:pt x="100" y="12"/>
                  </a:lnTo>
                  <a:lnTo>
                    <a:pt x="101" y="14"/>
                  </a:lnTo>
                  <a:lnTo>
                    <a:pt x="101" y="12"/>
                  </a:lnTo>
                  <a:lnTo>
                    <a:pt x="102" y="17"/>
                  </a:lnTo>
                  <a:lnTo>
                    <a:pt x="102" y="13"/>
                  </a:lnTo>
                  <a:lnTo>
                    <a:pt x="103" y="17"/>
                  </a:lnTo>
                  <a:lnTo>
                    <a:pt x="103" y="12"/>
                  </a:lnTo>
                  <a:lnTo>
                    <a:pt x="104" y="15"/>
                  </a:lnTo>
                  <a:lnTo>
                    <a:pt x="104" y="12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6" y="15"/>
                  </a:lnTo>
                  <a:lnTo>
                    <a:pt x="106" y="13"/>
                  </a:lnTo>
                  <a:lnTo>
                    <a:pt x="107" y="15"/>
                  </a:lnTo>
                  <a:lnTo>
                    <a:pt x="107" y="11"/>
                  </a:lnTo>
                  <a:lnTo>
                    <a:pt x="108" y="15"/>
                  </a:lnTo>
                  <a:lnTo>
                    <a:pt x="108" y="13"/>
                  </a:lnTo>
                  <a:lnTo>
                    <a:pt x="109" y="15"/>
                  </a:lnTo>
                  <a:lnTo>
                    <a:pt x="109" y="14"/>
                  </a:lnTo>
                  <a:lnTo>
                    <a:pt x="110" y="15"/>
                  </a:lnTo>
                  <a:lnTo>
                    <a:pt x="110" y="8"/>
                  </a:lnTo>
                  <a:lnTo>
                    <a:pt x="111" y="9"/>
                  </a:lnTo>
                  <a:lnTo>
                    <a:pt x="111" y="6"/>
                  </a:lnTo>
                  <a:lnTo>
                    <a:pt x="112" y="10"/>
                  </a:lnTo>
                  <a:lnTo>
                    <a:pt x="112" y="6"/>
                  </a:lnTo>
                  <a:lnTo>
                    <a:pt x="113" y="10"/>
                  </a:lnTo>
                  <a:lnTo>
                    <a:pt x="113" y="6"/>
                  </a:lnTo>
                  <a:lnTo>
                    <a:pt x="114" y="8"/>
                  </a:lnTo>
                  <a:lnTo>
                    <a:pt x="114" y="3"/>
                  </a:lnTo>
                  <a:lnTo>
                    <a:pt x="115" y="7"/>
                  </a:lnTo>
                  <a:lnTo>
                    <a:pt x="115" y="4"/>
                  </a:lnTo>
                  <a:lnTo>
                    <a:pt x="116" y="7"/>
                  </a:lnTo>
                  <a:lnTo>
                    <a:pt x="116" y="4"/>
                  </a:lnTo>
                  <a:lnTo>
                    <a:pt x="117" y="7"/>
                  </a:lnTo>
                  <a:lnTo>
                    <a:pt x="117" y="4"/>
                  </a:lnTo>
                  <a:lnTo>
                    <a:pt x="118" y="8"/>
                  </a:lnTo>
                  <a:lnTo>
                    <a:pt x="118" y="4"/>
                  </a:lnTo>
                  <a:lnTo>
                    <a:pt x="119" y="10"/>
                  </a:lnTo>
                  <a:lnTo>
                    <a:pt x="119" y="5"/>
                  </a:lnTo>
                  <a:lnTo>
                    <a:pt x="120" y="11"/>
                  </a:lnTo>
                  <a:lnTo>
                    <a:pt x="120" y="8"/>
                  </a:lnTo>
                  <a:lnTo>
                    <a:pt x="121" y="13"/>
                  </a:lnTo>
                  <a:lnTo>
                    <a:pt x="121" y="8"/>
                  </a:lnTo>
                  <a:lnTo>
                    <a:pt x="122" y="13"/>
                  </a:lnTo>
                  <a:lnTo>
                    <a:pt x="122" y="11"/>
                  </a:lnTo>
                  <a:lnTo>
                    <a:pt x="123" y="12"/>
                  </a:lnTo>
                  <a:lnTo>
                    <a:pt x="123" y="10"/>
                  </a:lnTo>
                  <a:lnTo>
                    <a:pt x="124" y="11"/>
                  </a:lnTo>
                  <a:lnTo>
                    <a:pt x="124" y="6"/>
                  </a:lnTo>
                  <a:lnTo>
                    <a:pt x="125" y="6"/>
                  </a:lnTo>
                  <a:lnTo>
                    <a:pt x="125" y="2"/>
                  </a:lnTo>
                  <a:lnTo>
                    <a:pt x="126" y="6"/>
                  </a:lnTo>
                  <a:lnTo>
                    <a:pt x="126" y="3"/>
                  </a:lnTo>
                  <a:lnTo>
                    <a:pt x="127" y="8"/>
                  </a:lnTo>
                  <a:lnTo>
                    <a:pt x="127" y="4"/>
                  </a:lnTo>
                  <a:lnTo>
                    <a:pt x="128" y="12"/>
                  </a:lnTo>
                  <a:lnTo>
                    <a:pt x="128" y="7"/>
                  </a:lnTo>
                  <a:lnTo>
                    <a:pt x="129" y="15"/>
                  </a:lnTo>
                  <a:lnTo>
                    <a:pt x="129" y="9"/>
                  </a:lnTo>
                  <a:lnTo>
                    <a:pt x="130" y="19"/>
                  </a:lnTo>
                  <a:lnTo>
                    <a:pt x="130" y="13"/>
                  </a:lnTo>
                  <a:lnTo>
                    <a:pt x="131" y="19"/>
                  </a:lnTo>
                  <a:lnTo>
                    <a:pt x="131" y="14"/>
                  </a:lnTo>
                  <a:lnTo>
                    <a:pt x="132" y="16"/>
                  </a:lnTo>
                  <a:lnTo>
                    <a:pt x="132" y="14"/>
                  </a:lnTo>
                  <a:lnTo>
                    <a:pt x="133" y="18"/>
                  </a:lnTo>
                  <a:lnTo>
                    <a:pt x="133" y="14"/>
                  </a:lnTo>
                  <a:lnTo>
                    <a:pt x="134" y="18"/>
                  </a:lnTo>
                  <a:lnTo>
                    <a:pt x="134" y="13"/>
                  </a:lnTo>
                  <a:lnTo>
                    <a:pt x="135" y="19"/>
                  </a:lnTo>
                  <a:lnTo>
                    <a:pt x="135" y="15"/>
                  </a:lnTo>
                  <a:lnTo>
                    <a:pt x="136" y="16"/>
                  </a:lnTo>
                  <a:lnTo>
                    <a:pt x="136" y="14"/>
                  </a:lnTo>
                  <a:lnTo>
                    <a:pt x="137" y="15"/>
                  </a:lnTo>
                  <a:lnTo>
                    <a:pt x="137" y="9"/>
                  </a:lnTo>
                  <a:lnTo>
                    <a:pt x="138" y="11"/>
                  </a:lnTo>
                  <a:lnTo>
                    <a:pt x="138" y="9"/>
                  </a:lnTo>
                  <a:lnTo>
                    <a:pt x="139" y="12"/>
                  </a:lnTo>
                  <a:lnTo>
                    <a:pt x="139" y="9"/>
                  </a:lnTo>
                  <a:lnTo>
                    <a:pt x="140" y="13"/>
                  </a:lnTo>
                  <a:lnTo>
                    <a:pt x="140" y="10"/>
                  </a:lnTo>
                  <a:lnTo>
                    <a:pt x="141" y="16"/>
                  </a:lnTo>
                  <a:lnTo>
                    <a:pt x="141" y="12"/>
                  </a:lnTo>
                  <a:lnTo>
                    <a:pt x="142" y="16"/>
                  </a:lnTo>
                  <a:lnTo>
                    <a:pt x="142" y="13"/>
                  </a:lnTo>
                  <a:lnTo>
                    <a:pt x="143" y="14"/>
                  </a:lnTo>
                  <a:lnTo>
                    <a:pt x="143" y="13"/>
                  </a:lnTo>
                  <a:lnTo>
                    <a:pt x="144" y="17"/>
                  </a:lnTo>
                  <a:lnTo>
                    <a:pt x="144" y="14"/>
                  </a:lnTo>
                  <a:lnTo>
                    <a:pt x="145" y="17"/>
                  </a:lnTo>
                  <a:lnTo>
                    <a:pt x="145" y="13"/>
                  </a:lnTo>
                  <a:lnTo>
                    <a:pt x="146" y="17"/>
                  </a:lnTo>
                  <a:lnTo>
                    <a:pt x="146" y="14"/>
                  </a:lnTo>
                  <a:lnTo>
                    <a:pt x="147" y="19"/>
                  </a:lnTo>
                  <a:lnTo>
                    <a:pt x="147" y="13"/>
                  </a:lnTo>
                  <a:lnTo>
                    <a:pt x="148" y="19"/>
                  </a:lnTo>
                  <a:lnTo>
                    <a:pt x="148" y="13"/>
                  </a:lnTo>
                  <a:lnTo>
                    <a:pt x="149" y="18"/>
                  </a:lnTo>
                  <a:lnTo>
                    <a:pt x="149" y="13"/>
                  </a:lnTo>
                  <a:lnTo>
                    <a:pt x="150" y="17"/>
                  </a:lnTo>
                  <a:lnTo>
                    <a:pt x="150" y="15"/>
                  </a:lnTo>
                  <a:lnTo>
                    <a:pt x="151" y="17"/>
                  </a:lnTo>
                  <a:lnTo>
                    <a:pt x="151" y="15"/>
                  </a:lnTo>
                  <a:lnTo>
                    <a:pt x="152" y="17"/>
                  </a:lnTo>
                  <a:lnTo>
                    <a:pt x="152" y="13"/>
                  </a:lnTo>
                  <a:lnTo>
                    <a:pt x="153" y="16"/>
                  </a:lnTo>
                  <a:lnTo>
                    <a:pt x="153" y="13"/>
                  </a:lnTo>
                  <a:lnTo>
                    <a:pt x="154" y="17"/>
                  </a:lnTo>
                  <a:lnTo>
                    <a:pt x="154" y="11"/>
                  </a:lnTo>
                  <a:lnTo>
                    <a:pt x="155" y="14"/>
                  </a:lnTo>
                  <a:lnTo>
                    <a:pt x="155" y="8"/>
                  </a:lnTo>
                  <a:lnTo>
                    <a:pt x="156" y="9"/>
                  </a:lnTo>
                  <a:lnTo>
                    <a:pt x="156" y="5"/>
                  </a:lnTo>
                  <a:lnTo>
                    <a:pt x="157" y="12"/>
                  </a:lnTo>
                  <a:lnTo>
                    <a:pt x="157" y="7"/>
                  </a:lnTo>
                  <a:lnTo>
                    <a:pt x="158" y="12"/>
                  </a:lnTo>
                  <a:lnTo>
                    <a:pt x="158" y="7"/>
                  </a:lnTo>
                  <a:lnTo>
                    <a:pt x="159" y="14"/>
                  </a:lnTo>
                  <a:lnTo>
                    <a:pt x="159" y="10"/>
                  </a:lnTo>
                  <a:lnTo>
                    <a:pt x="160" y="14"/>
                  </a:lnTo>
                  <a:lnTo>
                    <a:pt x="160" y="12"/>
                  </a:lnTo>
                  <a:lnTo>
                    <a:pt x="161" y="16"/>
                  </a:lnTo>
                  <a:lnTo>
                    <a:pt x="161" y="14"/>
                  </a:lnTo>
                  <a:lnTo>
                    <a:pt x="162" y="16"/>
                  </a:lnTo>
                  <a:lnTo>
                    <a:pt x="162" y="13"/>
                  </a:lnTo>
                  <a:lnTo>
                    <a:pt x="163" y="16"/>
                  </a:lnTo>
                  <a:lnTo>
                    <a:pt x="163" y="13"/>
                  </a:lnTo>
                  <a:lnTo>
                    <a:pt x="164" y="16"/>
                  </a:lnTo>
                  <a:lnTo>
                    <a:pt x="164" y="14"/>
                  </a:lnTo>
                  <a:lnTo>
                    <a:pt x="165" y="17"/>
                  </a:lnTo>
                  <a:lnTo>
                    <a:pt x="165" y="12"/>
                  </a:lnTo>
                  <a:lnTo>
                    <a:pt x="166" y="15"/>
                  </a:lnTo>
                  <a:lnTo>
                    <a:pt x="166" y="12"/>
                  </a:lnTo>
                  <a:lnTo>
                    <a:pt x="167" y="15"/>
                  </a:lnTo>
                  <a:lnTo>
                    <a:pt x="167" y="12"/>
                  </a:lnTo>
                  <a:lnTo>
                    <a:pt x="168" y="15"/>
                  </a:lnTo>
                  <a:lnTo>
                    <a:pt x="168" y="11"/>
                  </a:lnTo>
                  <a:lnTo>
                    <a:pt x="169" y="15"/>
                  </a:lnTo>
                  <a:lnTo>
                    <a:pt x="169" y="11"/>
                  </a:lnTo>
                  <a:lnTo>
                    <a:pt x="170" y="15"/>
                  </a:lnTo>
                  <a:lnTo>
                    <a:pt x="170" y="12"/>
                  </a:lnTo>
                  <a:lnTo>
                    <a:pt x="171" y="15"/>
                  </a:lnTo>
                  <a:lnTo>
                    <a:pt x="171" y="12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73" y="14"/>
                  </a:lnTo>
                  <a:lnTo>
                    <a:pt x="173" y="11"/>
                  </a:lnTo>
                  <a:lnTo>
                    <a:pt x="174" y="12"/>
                  </a:lnTo>
                  <a:lnTo>
                    <a:pt x="174" y="10"/>
                  </a:lnTo>
                  <a:lnTo>
                    <a:pt x="175" y="13"/>
                  </a:lnTo>
                  <a:lnTo>
                    <a:pt x="175" y="11"/>
                  </a:lnTo>
                  <a:lnTo>
                    <a:pt x="176" y="14"/>
                  </a:lnTo>
                  <a:lnTo>
                    <a:pt x="176" y="11"/>
                  </a:lnTo>
                  <a:lnTo>
                    <a:pt x="177" y="16"/>
                  </a:lnTo>
                  <a:lnTo>
                    <a:pt x="177" y="12"/>
                  </a:lnTo>
                  <a:lnTo>
                    <a:pt x="178" y="16"/>
                  </a:lnTo>
                  <a:lnTo>
                    <a:pt x="178" y="12"/>
                  </a:lnTo>
                  <a:lnTo>
                    <a:pt x="179" y="15"/>
                  </a:lnTo>
                  <a:lnTo>
                    <a:pt x="179" y="12"/>
                  </a:lnTo>
                  <a:lnTo>
                    <a:pt x="180" y="15"/>
                  </a:lnTo>
                  <a:lnTo>
                    <a:pt x="180" y="11"/>
                  </a:lnTo>
                  <a:lnTo>
                    <a:pt x="181" y="15"/>
                  </a:lnTo>
                  <a:lnTo>
                    <a:pt x="181" y="11"/>
                  </a:lnTo>
                  <a:lnTo>
                    <a:pt x="182" y="15"/>
                  </a:lnTo>
                  <a:lnTo>
                    <a:pt x="182" y="11"/>
                  </a:lnTo>
                  <a:lnTo>
                    <a:pt x="183" y="13"/>
                  </a:lnTo>
                  <a:lnTo>
                    <a:pt x="183" y="10"/>
                  </a:lnTo>
                  <a:lnTo>
                    <a:pt x="184" y="12"/>
                  </a:lnTo>
                  <a:lnTo>
                    <a:pt x="184" y="8"/>
                  </a:lnTo>
                  <a:lnTo>
                    <a:pt x="185" y="12"/>
                  </a:lnTo>
                  <a:lnTo>
                    <a:pt x="185" y="9"/>
                  </a:lnTo>
                  <a:lnTo>
                    <a:pt x="186" y="12"/>
                  </a:lnTo>
                  <a:lnTo>
                    <a:pt x="186" y="7"/>
                  </a:lnTo>
                  <a:lnTo>
                    <a:pt x="187" y="10"/>
                  </a:lnTo>
                  <a:lnTo>
                    <a:pt x="187" y="7"/>
                  </a:lnTo>
                  <a:lnTo>
                    <a:pt x="188" y="10"/>
                  </a:lnTo>
                  <a:lnTo>
                    <a:pt x="188" y="8"/>
                  </a:lnTo>
                  <a:lnTo>
                    <a:pt x="189" y="9"/>
                  </a:lnTo>
                  <a:lnTo>
                    <a:pt x="189" y="8"/>
                  </a:lnTo>
                  <a:lnTo>
                    <a:pt x="190" y="9"/>
                  </a:lnTo>
                  <a:lnTo>
                    <a:pt x="190" y="7"/>
                  </a:lnTo>
                  <a:lnTo>
                    <a:pt x="191" y="10"/>
                  </a:lnTo>
                  <a:lnTo>
                    <a:pt x="191" y="7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3" y="13"/>
                  </a:lnTo>
                  <a:lnTo>
                    <a:pt x="193" y="9"/>
                  </a:lnTo>
                  <a:lnTo>
                    <a:pt x="194" y="14"/>
                  </a:lnTo>
                  <a:lnTo>
                    <a:pt x="194" y="10"/>
                  </a:lnTo>
                  <a:lnTo>
                    <a:pt x="195" y="14"/>
                  </a:lnTo>
                  <a:lnTo>
                    <a:pt x="195" y="11"/>
                  </a:lnTo>
                  <a:lnTo>
                    <a:pt x="196" y="15"/>
                  </a:lnTo>
                  <a:lnTo>
                    <a:pt x="196" y="11"/>
                  </a:lnTo>
                  <a:lnTo>
                    <a:pt x="197" y="14"/>
                  </a:lnTo>
                  <a:lnTo>
                    <a:pt x="197" y="12"/>
                  </a:lnTo>
                  <a:lnTo>
                    <a:pt x="198" y="15"/>
                  </a:lnTo>
                  <a:lnTo>
                    <a:pt x="198" y="11"/>
                  </a:lnTo>
                  <a:lnTo>
                    <a:pt x="199" y="12"/>
                  </a:lnTo>
                  <a:lnTo>
                    <a:pt x="199" y="11"/>
                  </a:lnTo>
                  <a:lnTo>
                    <a:pt x="200" y="13"/>
                  </a:lnTo>
                  <a:lnTo>
                    <a:pt x="200" y="8"/>
                  </a:lnTo>
                  <a:lnTo>
                    <a:pt x="201" y="12"/>
                  </a:lnTo>
                  <a:lnTo>
                    <a:pt x="201" y="8"/>
                  </a:lnTo>
                  <a:lnTo>
                    <a:pt x="202" y="13"/>
                  </a:lnTo>
                  <a:lnTo>
                    <a:pt x="202" y="10"/>
                  </a:lnTo>
                  <a:lnTo>
                    <a:pt x="203" y="15"/>
                  </a:lnTo>
                  <a:lnTo>
                    <a:pt x="203" y="10"/>
                  </a:lnTo>
                  <a:lnTo>
                    <a:pt x="204" y="15"/>
                  </a:lnTo>
                  <a:lnTo>
                    <a:pt x="204" y="12"/>
                  </a:lnTo>
                  <a:lnTo>
                    <a:pt x="205" y="15"/>
                  </a:lnTo>
                  <a:lnTo>
                    <a:pt x="205" y="12"/>
                  </a:lnTo>
                  <a:lnTo>
                    <a:pt x="206" y="15"/>
                  </a:lnTo>
                  <a:lnTo>
                    <a:pt x="206" y="13"/>
                  </a:lnTo>
                  <a:lnTo>
                    <a:pt x="207" y="14"/>
                  </a:lnTo>
                  <a:lnTo>
                    <a:pt x="207" y="11"/>
                  </a:lnTo>
                  <a:lnTo>
                    <a:pt x="208" y="14"/>
                  </a:lnTo>
                  <a:lnTo>
                    <a:pt x="208" y="11"/>
                  </a:lnTo>
                  <a:lnTo>
                    <a:pt x="209" y="14"/>
                  </a:lnTo>
                  <a:lnTo>
                    <a:pt x="209" y="13"/>
                  </a:lnTo>
                  <a:lnTo>
                    <a:pt x="210" y="14"/>
                  </a:lnTo>
                  <a:lnTo>
                    <a:pt x="210" y="10"/>
                  </a:lnTo>
                  <a:lnTo>
                    <a:pt x="211" y="14"/>
                  </a:lnTo>
                  <a:lnTo>
                    <a:pt x="211" y="11"/>
                  </a:lnTo>
                  <a:lnTo>
                    <a:pt x="212" y="12"/>
                  </a:lnTo>
                  <a:lnTo>
                    <a:pt x="212" y="10"/>
                  </a:lnTo>
                  <a:lnTo>
                    <a:pt x="213" y="12"/>
                  </a:lnTo>
                  <a:lnTo>
                    <a:pt x="213" y="11"/>
                  </a:lnTo>
                  <a:lnTo>
                    <a:pt x="214" y="12"/>
                  </a:lnTo>
                  <a:lnTo>
                    <a:pt x="214" y="11"/>
                  </a:lnTo>
                  <a:lnTo>
                    <a:pt x="215" y="12"/>
                  </a:lnTo>
                  <a:lnTo>
                    <a:pt x="215" y="9"/>
                  </a:lnTo>
                  <a:lnTo>
                    <a:pt x="216" y="10"/>
                  </a:lnTo>
                  <a:lnTo>
                    <a:pt x="216" y="8"/>
                  </a:lnTo>
                  <a:lnTo>
                    <a:pt x="217" y="11"/>
                  </a:lnTo>
                  <a:lnTo>
                    <a:pt x="217" y="8"/>
                  </a:lnTo>
                  <a:lnTo>
                    <a:pt x="218" y="12"/>
                  </a:lnTo>
                  <a:lnTo>
                    <a:pt x="218" y="8"/>
                  </a:lnTo>
                  <a:lnTo>
                    <a:pt x="219" y="12"/>
                  </a:lnTo>
                  <a:lnTo>
                    <a:pt x="219" y="9"/>
                  </a:lnTo>
                  <a:lnTo>
                    <a:pt x="220" y="11"/>
                  </a:lnTo>
                  <a:lnTo>
                    <a:pt x="220" y="10"/>
                  </a:lnTo>
                  <a:lnTo>
                    <a:pt x="221" y="15"/>
                  </a:lnTo>
                  <a:lnTo>
                    <a:pt x="221" y="10"/>
                  </a:lnTo>
                  <a:lnTo>
                    <a:pt x="222" y="15"/>
                  </a:lnTo>
                  <a:lnTo>
                    <a:pt x="222" y="10"/>
                  </a:lnTo>
                  <a:lnTo>
                    <a:pt x="223" y="14"/>
                  </a:lnTo>
                  <a:lnTo>
                    <a:pt x="223" y="8"/>
                  </a:lnTo>
                  <a:lnTo>
                    <a:pt x="224" y="13"/>
                  </a:lnTo>
                  <a:lnTo>
                    <a:pt x="224" y="9"/>
                  </a:lnTo>
                  <a:lnTo>
                    <a:pt x="225" y="12"/>
                  </a:lnTo>
                  <a:lnTo>
                    <a:pt x="225" y="8"/>
                  </a:lnTo>
                  <a:lnTo>
                    <a:pt x="226" y="12"/>
                  </a:lnTo>
                  <a:lnTo>
                    <a:pt x="226" y="7"/>
                  </a:lnTo>
                  <a:lnTo>
                    <a:pt x="227" y="11"/>
                  </a:lnTo>
                  <a:lnTo>
                    <a:pt x="227" y="9"/>
                  </a:lnTo>
                  <a:lnTo>
                    <a:pt x="228" y="11"/>
                  </a:lnTo>
                  <a:lnTo>
                    <a:pt x="228" y="8"/>
                  </a:lnTo>
                  <a:lnTo>
                    <a:pt x="229" y="11"/>
                  </a:lnTo>
                  <a:lnTo>
                    <a:pt x="229" y="8"/>
                  </a:lnTo>
                  <a:lnTo>
                    <a:pt x="230" y="12"/>
                  </a:lnTo>
                  <a:lnTo>
                    <a:pt x="230" y="8"/>
                  </a:lnTo>
                  <a:lnTo>
                    <a:pt x="231" y="12"/>
                  </a:lnTo>
                  <a:lnTo>
                    <a:pt x="231" y="10"/>
                  </a:lnTo>
                  <a:lnTo>
                    <a:pt x="232" y="11"/>
                  </a:lnTo>
                  <a:lnTo>
                    <a:pt x="232" y="8"/>
                  </a:lnTo>
                  <a:lnTo>
                    <a:pt x="233" y="13"/>
                  </a:lnTo>
                  <a:lnTo>
                    <a:pt x="233" y="9"/>
                  </a:lnTo>
                  <a:lnTo>
                    <a:pt x="234" y="10"/>
                  </a:lnTo>
                  <a:lnTo>
                    <a:pt x="234" y="7"/>
                  </a:lnTo>
                  <a:lnTo>
                    <a:pt x="235" y="9"/>
                  </a:lnTo>
                  <a:lnTo>
                    <a:pt x="235" y="5"/>
                  </a:lnTo>
                  <a:lnTo>
                    <a:pt x="236" y="10"/>
                  </a:lnTo>
                  <a:lnTo>
                    <a:pt x="236" y="5"/>
                  </a:lnTo>
                  <a:lnTo>
                    <a:pt x="237" y="12"/>
                  </a:lnTo>
                  <a:lnTo>
                    <a:pt x="237" y="6"/>
                  </a:lnTo>
                  <a:lnTo>
                    <a:pt x="238" y="12"/>
                  </a:lnTo>
                  <a:lnTo>
                    <a:pt x="238" y="8"/>
                  </a:lnTo>
                  <a:lnTo>
                    <a:pt x="239" y="10"/>
                  </a:lnTo>
                  <a:lnTo>
                    <a:pt x="239" y="8"/>
                  </a:lnTo>
                  <a:lnTo>
                    <a:pt x="240" y="11"/>
                  </a:lnTo>
                  <a:lnTo>
                    <a:pt x="240" y="8"/>
                  </a:lnTo>
                  <a:lnTo>
                    <a:pt x="241" y="11"/>
                  </a:lnTo>
                  <a:lnTo>
                    <a:pt x="241" y="8"/>
                  </a:lnTo>
                  <a:lnTo>
                    <a:pt x="242" y="10"/>
                  </a:lnTo>
                  <a:lnTo>
                    <a:pt x="242" y="7"/>
                  </a:lnTo>
                  <a:lnTo>
                    <a:pt x="243" y="10"/>
                  </a:lnTo>
                  <a:lnTo>
                    <a:pt x="243" y="6"/>
                  </a:lnTo>
                  <a:lnTo>
                    <a:pt x="244" y="9"/>
                  </a:lnTo>
                  <a:lnTo>
                    <a:pt x="244" y="7"/>
                  </a:lnTo>
                  <a:lnTo>
                    <a:pt x="245" y="9"/>
                  </a:lnTo>
                  <a:lnTo>
                    <a:pt x="245" y="7"/>
                  </a:lnTo>
                  <a:lnTo>
                    <a:pt x="246" y="10"/>
                  </a:lnTo>
                  <a:lnTo>
                    <a:pt x="246" y="5"/>
                  </a:lnTo>
                  <a:lnTo>
                    <a:pt x="247" y="7"/>
                  </a:lnTo>
                  <a:lnTo>
                    <a:pt x="247" y="4"/>
                  </a:lnTo>
                  <a:lnTo>
                    <a:pt x="248" y="8"/>
                  </a:lnTo>
                  <a:lnTo>
                    <a:pt x="248" y="5"/>
                  </a:lnTo>
                  <a:lnTo>
                    <a:pt x="249" y="7"/>
                  </a:lnTo>
                  <a:lnTo>
                    <a:pt x="249" y="4"/>
                  </a:lnTo>
                  <a:lnTo>
                    <a:pt x="250" y="6"/>
                  </a:lnTo>
                  <a:lnTo>
                    <a:pt x="250" y="4"/>
                  </a:lnTo>
                  <a:lnTo>
                    <a:pt x="251" y="7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6" name="Freeform 165">
              <a:extLst>
                <a:ext uri="{FF2B5EF4-FFF2-40B4-BE49-F238E27FC236}">
                  <a16:creationId xmlns:a16="http://schemas.microsoft.com/office/drawing/2014/main" id="{539117F6-C4E6-4DC2-A061-3994C7B21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522" y="17638555"/>
              <a:ext cx="674542" cy="105420"/>
            </a:xfrm>
            <a:custGeom>
              <a:avLst/>
              <a:gdLst>
                <a:gd name="T0" fmla="*/ 3 w 251"/>
                <a:gd name="T1" fmla="*/ 25 h 53"/>
                <a:gd name="T2" fmla="*/ 7 w 251"/>
                <a:gd name="T3" fmla="*/ 28 h 53"/>
                <a:gd name="T4" fmla="*/ 11 w 251"/>
                <a:gd name="T5" fmla="*/ 27 h 53"/>
                <a:gd name="T6" fmla="*/ 15 w 251"/>
                <a:gd name="T7" fmla="*/ 26 h 53"/>
                <a:gd name="T8" fmla="*/ 19 w 251"/>
                <a:gd name="T9" fmla="*/ 25 h 53"/>
                <a:gd name="T10" fmla="*/ 23 w 251"/>
                <a:gd name="T11" fmla="*/ 17 h 53"/>
                <a:gd name="T12" fmla="*/ 27 w 251"/>
                <a:gd name="T13" fmla="*/ 24 h 53"/>
                <a:gd name="T14" fmla="*/ 31 w 251"/>
                <a:gd name="T15" fmla="*/ 21 h 53"/>
                <a:gd name="T16" fmla="*/ 35 w 251"/>
                <a:gd name="T17" fmla="*/ 29 h 53"/>
                <a:gd name="T18" fmla="*/ 39 w 251"/>
                <a:gd name="T19" fmla="*/ 30 h 53"/>
                <a:gd name="T20" fmla="*/ 43 w 251"/>
                <a:gd name="T21" fmla="*/ 24 h 53"/>
                <a:gd name="T22" fmla="*/ 47 w 251"/>
                <a:gd name="T23" fmla="*/ 30 h 53"/>
                <a:gd name="T24" fmla="*/ 51 w 251"/>
                <a:gd name="T25" fmla="*/ 28 h 53"/>
                <a:gd name="T26" fmla="*/ 55 w 251"/>
                <a:gd name="T27" fmla="*/ 33 h 53"/>
                <a:gd name="T28" fmla="*/ 59 w 251"/>
                <a:gd name="T29" fmla="*/ 36 h 53"/>
                <a:gd name="T30" fmla="*/ 63 w 251"/>
                <a:gd name="T31" fmla="*/ 37 h 53"/>
                <a:gd name="T32" fmla="*/ 67 w 251"/>
                <a:gd name="T33" fmla="*/ 36 h 53"/>
                <a:gd name="T34" fmla="*/ 71 w 251"/>
                <a:gd name="T35" fmla="*/ 44 h 53"/>
                <a:gd name="T36" fmla="*/ 75 w 251"/>
                <a:gd name="T37" fmla="*/ 39 h 53"/>
                <a:gd name="T38" fmla="*/ 79 w 251"/>
                <a:gd name="T39" fmla="*/ 44 h 53"/>
                <a:gd name="T40" fmla="*/ 83 w 251"/>
                <a:gd name="T41" fmla="*/ 45 h 53"/>
                <a:gd name="T42" fmla="*/ 87 w 251"/>
                <a:gd name="T43" fmla="*/ 49 h 53"/>
                <a:gd name="T44" fmla="*/ 91 w 251"/>
                <a:gd name="T45" fmla="*/ 44 h 53"/>
                <a:gd name="T46" fmla="*/ 95 w 251"/>
                <a:gd name="T47" fmla="*/ 48 h 53"/>
                <a:gd name="T48" fmla="*/ 99 w 251"/>
                <a:gd name="T49" fmla="*/ 49 h 53"/>
                <a:gd name="T50" fmla="*/ 103 w 251"/>
                <a:gd name="T51" fmla="*/ 48 h 53"/>
                <a:gd name="T52" fmla="*/ 107 w 251"/>
                <a:gd name="T53" fmla="*/ 46 h 53"/>
                <a:gd name="T54" fmla="*/ 111 w 251"/>
                <a:gd name="T55" fmla="*/ 45 h 53"/>
                <a:gd name="T56" fmla="*/ 115 w 251"/>
                <a:gd name="T57" fmla="*/ 44 h 53"/>
                <a:gd name="T58" fmla="*/ 119 w 251"/>
                <a:gd name="T59" fmla="*/ 43 h 53"/>
                <a:gd name="T60" fmla="*/ 123 w 251"/>
                <a:gd name="T61" fmla="*/ 42 h 53"/>
                <a:gd name="T62" fmla="*/ 127 w 251"/>
                <a:gd name="T63" fmla="*/ 37 h 53"/>
                <a:gd name="T64" fmla="*/ 131 w 251"/>
                <a:gd name="T65" fmla="*/ 35 h 53"/>
                <a:gd name="T66" fmla="*/ 135 w 251"/>
                <a:gd name="T67" fmla="*/ 37 h 53"/>
                <a:gd name="T68" fmla="*/ 139 w 251"/>
                <a:gd name="T69" fmla="*/ 34 h 53"/>
                <a:gd name="T70" fmla="*/ 143 w 251"/>
                <a:gd name="T71" fmla="*/ 29 h 53"/>
                <a:gd name="T72" fmla="*/ 147 w 251"/>
                <a:gd name="T73" fmla="*/ 25 h 53"/>
                <a:gd name="T74" fmla="*/ 151 w 251"/>
                <a:gd name="T75" fmla="*/ 23 h 53"/>
                <a:gd name="T76" fmla="*/ 155 w 251"/>
                <a:gd name="T77" fmla="*/ 23 h 53"/>
                <a:gd name="T78" fmla="*/ 159 w 251"/>
                <a:gd name="T79" fmla="*/ 22 h 53"/>
                <a:gd name="T80" fmla="*/ 163 w 251"/>
                <a:gd name="T81" fmla="*/ 18 h 53"/>
                <a:gd name="T82" fmla="*/ 167 w 251"/>
                <a:gd name="T83" fmla="*/ 12 h 53"/>
                <a:gd name="T84" fmla="*/ 171 w 251"/>
                <a:gd name="T85" fmla="*/ 17 h 53"/>
                <a:gd name="T86" fmla="*/ 175 w 251"/>
                <a:gd name="T87" fmla="*/ 16 h 53"/>
                <a:gd name="T88" fmla="*/ 179 w 251"/>
                <a:gd name="T89" fmla="*/ 10 h 53"/>
                <a:gd name="T90" fmla="*/ 183 w 251"/>
                <a:gd name="T91" fmla="*/ 8 h 53"/>
                <a:gd name="T92" fmla="*/ 187 w 251"/>
                <a:gd name="T93" fmla="*/ 2 h 53"/>
                <a:gd name="T94" fmla="*/ 191 w 251"/>
                <a:gd name="T95" fmla="*/ 11 h 53"/>
                <a:gd name="T96" fmla="*/ 195 w 251"/>
                <a:gd name="T97" fmla="*/ 10 h 53"/>
                <a:gd name="T98" fmla="*/ 199 w 251"/>
                <a:gd name="T99" fmla="*/ 10 h 53"/>
                <a:gd name="T100" fmla="*/ 203 w 251"/>
                <a:gd name="T101" fmla="*/ 4 h 53"/>
                <a:gd name="T102" fmla="*/ 207 w 251"/>
                <a:gd name="T103" fmla="*/ 11 h 53"/>
                <a:gd name="T104" fmla="*/ 211 w 251"/>
                <a:gd name="T105" fmla="*/ 8 h 53"/>
                <a:gd name="T106" fmla="*/ 215 w 251"/>
                <a:gd name="T107" fmla="*/ 5 h 53"/>
                <a:gd name="T108" fmla="*/ 219 w 251"/>
                <a:gd name="T109" fmla="*/ 11 h 53"/>
                <a:gd name="T110" fmla="*/ 223 w 251"/>
                <a:gd name="T111" fmla="*/ 2 h 53"/>
                <a:gd name="T112" fmla="*/ 227 w 251"/>
                <a:gd name="T113" fmla="*/ 3 h 53"/>
                <a:gd name="T114" fmla="*/ 232 w 251"/>
                <a:gd name="T115" fmla="*/ 4 h 53"/>
                <a:gd name="T116" fmla="*/ 236 w 251"/>
                <a:gd name="T117" fmla="*/ 7 h 53"/>
                <a:gd name="T118" fmla="*/ 240 w 251"/>
                <a:gd name="T119" fmla="*/ 10 h 53"/>
                <a:gd name="T120" fmla="*/ 244 w 251"/>
                <a:gd name="T121" fmla="*/ 12 h 53"/>
                <a:gd name="T122" fmla="*/ 248 w 251"/>
                <a:gd name="T123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53">
                  <a:moveTo>
                    <a:pt x="0" y="34"/>
                  </a:moveTo>
                  <a:lnTo>
                    <a:pt x="0" y="29"/>
                  </a:lnTo>
                  <a:lnTo>
                    <a:pt x="1" y="33"/>
                  </a:lnTo>
                  <a:lnTo>
                    <a:pt x="1" y="23"/>
                  </a:lnTo>
                  <a:lnTo>
                    <a:pt x="2" y="27"/>
                  </a:lnTo>
                  <a:lnTo>
                    <a:pt x="2" y="23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5" y="31"/>
                  </a:lnTo>
                  <a:lnTo>
                    <a:pt x="5" y="27"/>
                  </a:lnTo>
                  <a:lnTo>
                    <a:pt x="6" y="31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30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4" y="27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9"/>
                  </a:lnTo>
                  <a:lnTo>
                    <a:pt x="17" y="25"/>
                  </a:lnTo>
                  <a:lnTo>
                    <a:pt x="18" y="28"/>
                  </a:lnTo>
                  <a:lnTo>
                    <a:pt x="18" y="25"/>
                  </a:lnTo>
                  <a:lnTo>
                    <a:pt x="19" y="28"/>
                  </a:lnTo>
                  <a:lnTo>
                    <a:pt x="19" y="25"/>
                  </a:lnTo>
                  <a:lnTo>
                    <a:pt x="20" y="29"/>
                  </a:lnTo>
                  <a:lnTo>
                    <a:pt x="20" y="27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5" y="25"/>
                  </a:lnTo>
                  <a:lnTo>
                    <a:pt x="25" y="19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7" y="27"/>
                  </a:lnTo>
                  <a:lnTo>
                    <a:pt x="27" y="24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9" y="24"/>
                  </a:lnTo>
                  <a:lnTo>
                    <a:pt x="29" y="20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1" y="26"/>
                  </a:lnTo>
                  <a:lnTo>
                    <a:pt x="31" y="21"/>
                  </a:lnTo>
                  <a:lnTo>
                    <a:pt x="32" y="28"/>
                  </a:lnTo>
                  <a:lnTo>
                    <a:pt x="32" y="25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32"/>
                  </a:lnTo>
                  <a:lnTo>
                    <a:pt x="35" y="29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39" y="33"/>
                  </a:lnTo>
                  <a:lnTo>
                    <a:pt x="39" y="30"/>
                  </a:lnTo>
                  <a:lnTo>
                    <a:pt x="40" y="33"/>
                  </a:lnTo>
                  <a:lnTo>
                    <a:pt x="40" y="29"/>
                  </a:lnTo>
                  <a:lnTo>
                    <a:pt x="41" y="33"/>
                  </a:lnTo>
                  <a:lnTo>
                    <a:pt x="41" y="29"/>
                  </a:lnTo>
                  <a:lnTo>
                    <a:pt x="42" y="33"/>
                  </a:lnTo>
                  <a:lnTo>
                    <a:pt x="42" y="29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5" y="31"/>
                  </a:lnTo>
                  <a:lnTo>
                    <a:pt x="45" y="27"/>
                  </a:lnTo>
                  <a:lnTo>
                    <a:pt x="46" y="32"/>
                  </a:lnTo>
                  <a:lnTo>
                    <a:pt x="46" y="27"/>
                  </a:lnTo>
                  <a:lnTo>
                    <a:pt x="47" y="35"/>
                  </a:lnTo>
                  <a:lnTo>
                    <a:pt x="47" y="30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5"/>
                  </a:lnTo>
                  <a:lnTo>
                    <a:pt x="50" y="32"/>
                  </a:lnTo>
                  <a:lnTo>
                    <a:pt x="51" y="34"/>
                  </a:lnTo>
                  <a:lnTo>
                    <a:pt x="51" y="28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53" y="34"/>
                  </a:lnTo>
                  <a:lnTo>
                    <a:pt x="53" y="32"/>
                  </a:lnTo>
                  <a:lnTo>
                    <a:pt x="54" y="34"/>
                  </a:lnTo>
                  <a:lnTo>
                    <a:pt x="54" y="32"/>
                  </a:lnTo>
                  <a:lnTo>
                    <a:pt x="55" y="38"/>
                  </a:lnTo>
                  <a:lnTo>
                    <a:pt x="55" y="33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8"/>
                  </a:lnTo>
                  <a:lnTo>
                    <a:pt x="58" y="34"/>
                  </a:lnTo>
                  <a:lnTo>
                    <a:pt x="59" y="42"/>
                  </a:lnTo>
                  <a:lnTo>
                    <a:pt x="59" y="36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43"/>
                  </a:lnTo>
                  <a:lnTo>
                    <a:pt x="61" y="39"/>
                  </a:lnTo>
                  <a:lnTo>
                    <a:pt x="62" y="43"/>
                  </a:lnTo>
                  <a:lnTo>
                    <a:pt x="62" y="39"/>
                  </a:lnTo>
                  <a:lnTo>
                    <a:pt x="63" y="43"/>
                  </a:lnTo>
                  <a:lnTo>
                    <a:pt x="63" y="37"/>
                  </a:lnTo>
                  <a:lnTo>
                    <a:pt x="64" y="41"/>
                  </a:lnTo>
                  <a:lnTo>
                    <a:pt x="64" y="35"/>
                  </a:lnTo>
                  <a:lnTo>
                    <a:pt x="65" y="45"/>
                  </a:lnTo>
                  <a:lnTo>
                    <a:pt x="65" y="37"/>
                  </a:lnTo>
                  <a:lnTo>
                    <a:pt x="66" y="45"/>
                  </a:lnTo>
                  <a:lnTo>
                    <a:pt x="66" y="39"/>
                  </a:lnTo>
                  <a:lnTo>
                    <a:pt x="67" y="41"/>
                  </a:lnTo>
                  <a:lnTo>
                    <a:pt x="67" y="36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69" y="43"/>
                  </a:lnTo>
                  <a:lnTo>
                    <a:pt x="69" y="38"/>
                  </a:lnTo>
                  <a:lnTo>
                    <a:pt x="70" y="46"/>
                  </a:lnTo>
                  <a:lnTo>
                    <a:pt x="70" y="41"/>
                  </a:lnTo>
                  <a:lnTo>
                    <a:pt x="71" y="47"/>
                  </a:lnTo>
                  <a:lnTo>
                    <a:pt x="71" y="44"/>
                  </a:lnTo>
                  <a:lnTo>
                    <a:pt x="72" y="48"/>
                  </a:lnTo>
                  <a:lnTo>
                    <a:pt x="72" y="45"/>
                  </a:lnTo>
                  <a:lnTo>
                    <a:pt x="73" y="49"/>
                  </a:lnTo>
                  <a:lnTo>
                    <a:pt x="73" y="46"/>
                  </a:lnTo>
                  <a:lnTo>
                    <a:pt x="74" y="47"/>
                  </a:lnTo>
                  <a:lnTo>
                    <a:pt x="74" y="41"/>
                  </a:lnTo>
                  <a:lnTo>
                    <a:pt x="75" y="44"/>
                  </a:lnTo>
                  <a:lnTo>
                    <a:pt x="75" y="39"/>
                  </a:lnTo>
                  <a:lnTo>
                    <a:pt x="76" y="45"/>
                  </a:lnTo>
                  <a:lnTo>
                    <a:pt x="76" y="41"/>
                  </a:lnTo>
                  <a:lnTo>
                    <a:pt x="77" y="45"/>
                  </a:lnTo>
                  <a:lnTo>
                    <a:pt x="77" y="42"/>
                  </a:lnTo>
                  <a:lnTo>
                    <a:pt x="78" y="46"/>
                  </a:lnTo>
                  <a:lnTo>
                    <a:pt x="78" y="44"/>
                  </a:lnTo>
                  <a:lnTo>
                    <a:pt x="79" y="47"/>
                  </a:lnTo>
                  <a:lnTo>
                    <a:pt x="79" y="44"/>
                  </a:lnTo>
                  <a:lnTo>
                    <a:pt x="80" y="48"/>
                  </a:lnTo>
                  <a:lnTo>
                    <a:pt x="80" y="46"/>
                  </a:lnTo>
                  <a:lnTo>
                    <a:pt x="81" y="50"/>
                  </a:lnTo>
                  <a:lnTo>
                    <a:pt x="81" y="47"/>
                  </a:lnTo>
                  <a:lnTo>
                    <a:pt x="82" y="50"/>
                  </a:lnTo>
                  <a:lnTo>
                    <a:pt x="82" y="46"/>
                  </a:lnTo>
                  <a:lnTo>
                    <a:pt x="83" y="46"/>
                  </a:lnTo>
                  <a:lnTo>
                    <a:pt x="83" y="45"/>
                  </a:lnTo>
                  <a:lnTo>
                    <a:pt x="84" y="48"/>
                  </a:lnTo>
                  <a:lnTo>
                    <a:pt x="84" y="45"/>
                  </a:lnTo>
                  <a:lnTo>
                    <a:pt x="85" y="51"/>
                  </a:lnTo>
                  <a:lnTo>
                    <a:pt x="85" y="47"/>
                  </a:lnTo>
                  <a:lnTo>
                    <a:pt x="86" y="51"/>
                  </a:lnTo>
                  <a:lnTo>
                    <a:pt x="86" y="48"/>
                  </a:lnTo>
                  <a:lnTo>
                    <a:pt x="87" y="51"/>
                  </a:lnTo>
                  <a:lnTo>
                    <a:pt x="87" y="49"/>
                  </a:lnTo>
                  <a:lnTo>
                    <a:pt x="88" y="51"/>
                  </a:lnTo>
                  <a:lnTo>
                    <a:pt x="88" y="49"/>
                  </a:lnTo>
                  <a:lnTo>
                    <a:pt x="89" y="50"/>
                  </a:lnTo>
                  <a:lnTo>
                    <a:pt x="89" y="47"/>
                  </a:lnTo>
                  <a:lnTo>
                    <a:pt x="90" y="49"/>
                  </a:lnTo>
                  <a:lnTo>
                    <a:pt x="90" y="45"/>
                  </a:lnTo>
                  <a:lnTo>
                    <a:pt x="91" y="49"/>
                  </a:lnTo>
                  <a:lnTo>
                    <a:pt x="91" y="44"/>
                  </a:lnTo>
                  <a:lnTo>
                    <a:pt x="92" y="49"/>
                  </a:lnTo>
                  <a:lnTo>
                    <a:pt x="92" y="43"/>
                  </a:lnTo>
                  <a:lnTo>
                    <a:pt x="93" y="48"/>
                  </a:lnTo>
                  <a:lnTo>
                    <a:pt x="93" y="43"/>
                  </a:lnTo>
                  <a:lnTo>
                    <a:pt x="94" y="51"/>
                  </a:lnTo>
                  <a:lnTo>
                    <a:pt x="94" y="46"/>
                  </a:lnTo>
                  <a:lnTo>
                    <a:pt x="95" y="51"/>
                  </a:lnTo>
                  <a:lnTo>
                    <a:pt x="95" y="48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7" y="51"/>
                  </a:lnTo>
                  <a:lnTo>
                    <a:pt x="97" y="47"/>
                  </a:lnTo>
                  <a:lnTo>
                    <a:pt x="98" y="53"/>
                  </a:lnTo>
                  <a:lnTo>
                    <a:pt x="98" y="49"/>
                  </a:lnTo>
                  <a:lnTo>
                    <a:pt x="99" y="53"/>
                  </a:lnTo>
                  <a:lnTo>
                    <a:pt x="99" y="49"/>
                  </a:lnTo>
                  <a:lnTo>
                    <a:pt x="100" y="53"/>
                  </a:lnTo>
                  <a:lnTo>
                    <a:pt x="100" y="50"/>
                  </a:lnTo>
                  <a:lnTo>
                    <a:pt x="101" y="53"/>
                  </a:lnTo>
                  <a:lnTo>
                    <a:pt x="101" y="49"/>
                  </a:lnTo>
                  <a:lnTo>
                    <a:pt x="102" y="51"/>
                  </a:lnTo>
                  <a:lnTo>
                    <a:pt x="102" y="48"/>
                  </a:lnTo>
                  <a:lnTo>
                    <a:pt x="103" y="50"/>
                  </a:lnTo>
                  <a:lnTo>
                    <a:pt x="103" y="48"/>
                  </a:lnTo>
                  <a:lnTo>
                    <a:pt x="104" y="51"/>
                  </a:lnTo>
                  <a:lnTo>
                    <a:pt x="104" y="48"/>
                  </a:lnTo>
                  <a:lnTo>
                    <a:pt x="105" y="51"/>
                  </a:lnTo>
                  <a:lnTo>
                    <a:pt x="105" y="47"/>
                  </a:lnTo>
                  <a:lnTo>
                    <a:pt x="106" y="49"/>
                  </a:lnTo>
                  <a:lnTo>
                    <a:pt x="106" y="46"/>
                  </a:lnTo>
                  <a:lnTo>
                    <a:pt x="107" y="50"/>
                  </a:lnTo>
                  <a:lnTo>
                    <a:pt x="107" y="46"/>
                  </a:lnTo>
                  <a:lnTo>
                    <a:pt x="108" y="50"/>
                  </a:lnTo>
                  <a:lnTo>
                    <a:pt x="108" y="47"/>
                  </a:lnTo>
                  <a:lnTo>
                    <a:pt x="109" y="49"/>
                  </a:lnTo>
                  <a:lnTo>
                    <a:pt x="109" y="47"/>
                  </a:lnTo>
                  <a:lnTo>
                    <a:pt x="110" y="50"/>
                  </a:lnTo>
                  <a:lnTo>
                    <a:pt x="110" y="47"/>
                  </a:lnTo>
                  <a:lnTo>
                    <a:pt x="111" y="50"/>
                  </a:lnTo>
                  <a:lnTo>
                    <a:pt x="111" y="45"/>
                  </a:lnTo>
                  <a:lnTo>
                    <a:pt x="112" y="48"/>
                  </a:lnTo>
                  <a:lnTo>
                    <a:pt x="112" y="45"/>
                  </a:lnTo>
                  <a:lnTo>
                    <a:pt x="113" y="48"/>
                  </a:lnTo>
                  <a:lnTo>
                    <a:pt x="113" y="45"/>
                  </a:lnTo>
                  <a:lnTo>
                    <a:pt x="114" y="49"/>
                  </a:lnTo>
                  <a:lnTo>
                    <a:pt x="114" y="46"/>
                  </a:lnTo>
                  <a:lnTo>
                    <a:pt x="115" y="49"/>
                  </a:lnTo>
                  <a:lnTo>
                    <a:pt x="115" y="44"/>
                  </a:lnTo>
                  <a:lnTo>
                    <a:pt x="116" y="47"/>
                  </a:lnTo>
                  <a:lnTo>
                    <a:pt x="116" y="44"/>
                  </a:lnTo>
                  <a:lnTo>
                    <a:pt x="117" y="47"/>
                  </a:lnTo>
                  <a:lnTo>
                    <a:pt x="117" y="44"/>
                  </a:lnTo>
                  <a:lnTo>
                    <a:pt x="118" y="45"/>
                  </a:lnTo>
                  <a:lnTo>
                    <a:pt x="118" y="42"/>
                  </a:lnTo>
                  <a:lnTo>
                    <a:pt x="119" y="45"/>
                  </a:lnTo>
                  <a:lnTo>
                    <a:pt x="119" y="43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1" y="46"/>
                  </a:lnTo>
                  <a:lnTo>
                    <a:pt x="121" y="43"/>
                  </a:lnTo>
                  <a:lnTo>
                    <a:pt x="122" y="46"/>
                  </a:lnTo>
                  <a:lnTo>
                    <a:pt x="122" y="43"/>
                  </a:lnTo>
                  <a:lnTo>
                    <a:pt x="123" y="44"/>
                  </a:lnTo>
                  <a:lnTo>
                    <a:pt x="123" y="42"/>
                  </a:lnTo>
                  <a:lnTo>
                    <a:pt x="124" y="43"/>
                  </a:lnTo>
                  <a:lnTo>
                    <a:pt x="124" y="38"/>
                  </a:lnTo>
                  <a:lnTo>
                    <a:pt x="125" y="41"/>
                  </a:lnTo>
                  <a:lnTo>
                    <a:pt x="125" y="37"/>
                  </a:lnTo>
                  <a:lnTo>
                    <a:pt x="126" y="43"/>
                  </a:lnTo>
                  <a:lnTo>
                    <a:pt x="126" y="39"/>
                  </a:lnTo>
                  <a:lnTo>
                    <a:pt x="127" y="43"/>
                  </a:lnTo>
                  <a:lnTo>
                    <a:pt x="127" y="37"/>
                  </a:lnTo>
                  <a:lnTo>
                    <a:pt x="128" y="40"/>
                  </a:lnTo>
                  <a:lnTo>
                    <a:pt x="128" y="33"/>
                  </a:lnTo>
                  <a:lnTo>
                    <a:pt x="129" y="36"/>
                  </a:lnTo>
                  <a:lnTo>
                    <a:pt x="129" y="33"/>
                  </a:lnTo>
                  <a:lnTo>
                    <a:pt x="130" y="39"/>
                  </a:lnTo>
                  <a:lnTo>
                    <a:pt x="130" y="34"/>
                  </a:lnTo>
                  <a:lnTo>
                    <a:pt x="131" y="38"/>
                  </a:lnTo>
                  <a:lnTo>
                    <a:pt x="131" y="35"/>
                  </a:lnTo>
                  <a:lnTo>
                    <a:pt x="132" y="39"/>
                  </a:lnTo>
                  <a:lnTo>
                    <a:pt x="132" y="35"/>
                  </a:lnTo>
                  <a:lnTo>
                    <a:pt x="133" y="40"/>
                  </a:lnTo>
                  <a:lnTo>
                    <a:pt x="133" y="36"/>
                  </a:lnTo>
                  <a:lnTo>
                    <a:pt x="134" y="41"/>
                  </a:lnTo>
                  <a:lnTo>
                    <a:pt x="134" y="38"/>
                  </a:lnTo>
                  <a:lnTo>
                    <a:pt x="135" y="40"/>
                  </a:lnTo>
                  <a:lnTo>
                    <a:pt x="135" y="37"/>
                  </a:lnTo>
                  <a:lnTo>
                    <a:pt x="136" y="39"/>
                  </a:lnTo>
                  <a:lnTo>
                    <a:pt x="136" y="37"/>
                  </a:lnTo>
                  <a:lnTo>
                    <a:pt x="137" y="38"/>
                  </a:lnTo>
                  <a:lnTo>
                    <a:pt x="137" y="34"/>
                  </a:lnTo>
                  <a:lnTo>
                    <a:pt x="138" y="38"/>
                  </a:lnTo>
                  <a:lnTo>
                    <a:pt x="138" y="34"/>
                  </a:lnTo>
                  <a:lnTo>
                    <a:pt x="139" y="37"/>
                  </a:lnTo>
                  <a:lnTo>
                    <a:pt x="139" y="34"/>
                  </a:lnTo>
                  <a:lnTo>
                    <a:pt x="140" y="36"/>
                  </a:lnTo>
                  <a:lnTo>
                    <a:pt x="140" y="28"/>
                  </a:lnTo>
                  <a:lnTo>
                    <a:pt x="141" y="31"/>
                  </a:lnTo>
                  <a:lnTo>
                    <a:pt x="141" y="27"/>
                  </a:lnTo>
                  <a:lnTo>
                    <a:pt x="142" y="31"/>
                  </a:lnTo>
                  <a:lnTo>
                    <a:pt x="142" y="27"/>
                  </a:lnTo>
                  <a:lnTo>
                    <a:pt x="143" y="33"/>
                  </a:lnTo>
                  <a:lnTo>
                    <a:pt x="143" y="29"/>
                  </a:lnTo>
                  <a:lnTo>
                    <a:pt x="144" y="30"/>
                  </a:lnTo>
                  <a:lnTo>
                    <a:pt x="144" y="25"/>
                  </a:lnTo>
                  <a:lnTo>
                    <a:pt x="145" y="29"/>
                  </a:lnTo>
                  <a:lnTo>
                    <a:pt x="145" y="25"/>
                  </a:lnTo>
                  <a:lnTo>
                    <a:pt x="146" y="30"/>
                  </a:lnTo>
                  <a:lnTo>
                    <a:pt x="146" y="26"/>
                  </a:lnTo>
                  <a:lnTo>
                    <a:pt x="147" y="29"/>
                  </a:lnTo>
                  <a:lnTo>
                    <a:pt x="147" y="25"/>
                  </a:lnTo>
                  <a:lnTo>
                    <a:pt x="148" y="27"/>
                  </a:lnTo>
                  <a:lnTo>
                    <a:pt x="148" y="23"/>
                  </a:lnTo>
                  <a:lnTo>
                    <a:pt x="149" y="24"/>
                  </a:lnTo>
                  <a:lnTo>
                    <a:pt x="149" y="22"/>
                  </a:lnTo>
                  <a:lnTo>
                    <a:pt x="150" y="25"/>
                  </a:lnTo>
                  <a:lnTo>
                    <a:pt x="150" y="22"/>
                  </a:lnTo>
                  <a:lnTo>
                    <a:pt x="151" y="26"/>
                  </a:lnTo>
                  <a:lnTo>
                    <a:pt x="151" y="23"/>
                  </a:lnTo>
                  <a:lnTo>
                    <a:pt x="152" y="26"/>
                  </a:lnTo>
                  <a:lnTo>
                    <a:pt x="152" y="23"/>
                  </a:lnTo>
                  <a:lnTo>
                    <a:pt x="153" y="25"/>
                  </a:lnTo>
                  <a:lnTo>
                    <a:pt x="153" y="21"/>
                  </a:lnTo>
                  <a:lnTo>
                    <a:pt x="154" y="25"/>
                  </a:lnTo>
                  <a:lnTo>
                    <a:pt x="154" y="21"/>
                  </a:lnTo>
                  <a:lnTo>
                    <a:pt x="155" y="25"/>
                  </a:lnTo>
                  <a:lnTo>
                    <a:pt x="155" y="23"/>
                  </a:lnTo>
                  <a:lnTo>
                    <a:pt x="156" y="25"/>
                  </a:lnTo>
                  <a:lnTo>
                    <a:pt x="156" y="23"/>
                  </a:lnTo>
                  <a:lnTo>
                    <a:pt x="157" y="25"/>
                  </a:lnTo>
                  <a:lnTo>
                    <a:pt x="157" y="22"/>
                  </a:lnTo>
                  <a:lnTo>
                    <a:pt x="158" y="25"/>
                  </a:lnTo>
                  <a:lnTo>
                    <a:pt x="158" y="23"/>
                  </a:lnTo>
                  <a:lnTo>
                    <a:pt x="159" y="24"/>
                  </a:lnTo>
                  <a:lnTo>
                    <a:pt x="159" y="22"/>
                  </a:lnTo>
                  <a:lnTo>
                    <a:pt x="160" y="22"/>
                  </a:lnTo>
                  <a:lnTo>
                    <a:pt x="160" y="14"/>
                  </a:lnTo>
                  <a:lnTo>
                    <a:pt x="161" y="17"/>
                  </a:lnTo>
                  <a:lnTo>
                    <a:pt x="161" y="12"/>
                  </a:lnTo>
                  <a:lnTo>
                    <a:pt x="162" y="20"/>
                  </a:lnTo>
                  <a:lnTo>
                    <a:pt x="162" y="12"/>
                  </a:lnTo>
                  <a:lnTo>
                    <a:pt x="163" y="22"/>
                  </a:lnTo>
                  <a:lnTo>
                    <a:pt x="163" y="18"/>
                  </a:lnTo>
                  <a:lnTo>
                    <a:pt x="164" y="26"/>
                  </a:lnTo>
                  <a:lnTo>
                    <a:pt x="164" y="20"/>
                  </a:lnTo>
                  <a:lnTo>
                    <a:pt x="165" y="24"/>
                  </a:lnTo>
                  <a:lnTo>
                    <a:pt x="165" y="14"/>
                  </a:lnTo>
                  <a:lnTo>
                    <a:pt x="166" y="16"/>
                  </a:lnTo>
                  <a:lnTo>
                    <a:pt x="166" y="12"/>
                  </a:lnTo>
                  <a:lnTo>
                    <a:pt x="167" y="16"/>
                  </a:lnTo>
                  <a:lnTo>
                    <a:pt x="167" y="12"/>
                  </a:lnTo>
                  <a:lnTo>
                    <a:pt x="168" y="19"/>
                  </a:lnTo>
                  <a:lnTo>
                    <a:pt x="168" y="15"/>
                  </a:lnTo>
                  <a:lnTo>
                    <a:pt x="169" y="23"/>
                  </a:lnTo>
                  <a:lnTo>
                    <a:pt x="169" y="17"/>
                  </a:lnTo>
                  <a:lnTo>
                    <a:pt x="170" y="23"/>
                  </a:lnTo>
                  <a:lnTo>
                    <a:pt x="170" y="19"/>
                  </a:lnTo>
                  <a:lnTo>
                    <a:pt x="171" y="21"/>
                  </a:lnTo>
                  <a:lnTo>
                    <a:pt x="171" y="17"/>
                  </a:lnTo>
                  <a:lnTo>
                    <a:pt x="172" y="21"/>
                  </a:lnTo>
                  <a:lnTo>
                    <a:pt x="172" y="17"/>
                  </a:lnTo>
                  <a:lnTo>
                    <a:pt x="173" y="20"/>
                  </a:lnTo>
                  <a:lnTo>
                    <a:pt x="173" y="16"/>
                  </a:lnTo>
                  <a:lnTo>
                    <a:pt x="174" y="19"/>
                  </a:lnTo>
                  <a:lnTo>
                    <a:pt x="174" y="16"/>
                  </a:lnTo>
                  <a:lnTo>
                    <a:pt x="175" y="18"/>
                  </a:lnTo>
                  <a:lnTo>
                    <a:pt x="175" y="16"/>
                  </a:lnTo>
                  <a:lnTo>
                    <a:pt x="176" y="18"/>
                  </a:lnTo>
                  <a:lnTo>
                    <a:pt x="176" y="15"/>
                  </a:lnTo>
                  <a:lnTo>
                    <a:pt x="177" y="17"/>
                  </a:lnTo>
                  <a:lnTo>
                    <a:pt x="177" y="12"/>
                  </a:lnTo>
                  <a:lnTo>
                    <a:pt x="178" y="15"/>
                  </a:lnTo>
                  <a:lnTo>
                    <a:pt x="178" y="11"/>
                  </a:lnTo>
                  <a:lnTo>
                    <a:pt x="179" y="13"/>
                  </a:lnTo>
                  <a:lnTo>
                    <a:pt x="179" y="10"/>
                  </a:lnTo>
                  <a:lnTo>
                    <a:pt x="180" y="12"/>
                  </a:lnTo>
                  <a:lnTo>
                    <a:pt x="180" y="8"/>
                  </a:lnTo>
                  <a:lnTo>
                    <a:pt x="181" y="12"/>
                  </a:lnTo>
                  <a:lnTo>
                    <a:pt x="181" y="10"/>
                  </a:lnTo>
                  <a:lnTo>
                    <a:pt x="182" y="12"/>
                  </a:lnTo>
                  <a:lnTo>
                    <a:pt x="182" y="9"/>
                  </a:lnTo>
                  <a:lnTo>
                    <a:pt x="183" y="11"/>
                  </a:lnTo>
                  <a:lnTo>
                    <a:pt x="183" y="8"/>
                  </a:lnTo>
                  <a:lnTo>
                    <a:pt x="184" y="11"/>
                  </a:lnTo>
                  <a:lnTo>
                    <a:pt x="184" y="8"/>
                  </a:lnTo>
                  <a:lnTo>
                    <a:pt x="185" y="12"/>
                  </a:lnTo>
                  <a:lnTo>
                    <a:pt x="185" y="7"/>
                  </a:lnTo>
                  <a:lnTo>
                    <a:pt x="186" y="8"/>
                  </a:lnTo>
                  <a:lnTo>
                    <a:pt x="186" y="2"/>
                  </a:lnTo>
                  <a:lnTo>
                    <a:pt x="187" y="7"/>
                  </a:lnTo>
                  <a:lnTo>
                    <a:pt x="187" y="2"/>
                  </a:lnTo>
                  <a:lnTo>
                    <a:pt x="188" y="9"/>
                  </a:lnTo>
                  <a:lnTo>
                    <a:pt x="188" y="5"/>
                  </a:lnTo>
                  <a:lnTo>
                    <a:pt x="189" y="14"/>
                  </a:lnTo>
                  <a:lnTo>
                    <a:pt x="189" y="7"/>
                  </a:lnTo>
                  <a:lnTo>
                    <a:pt x="190" y="14"/>
                  </a:lnTo>
                  <a:lnTo>
                    <a:pt x="190" y="10"/>
                  </a:lnTo>
                  <a:lnTo>
                    <a:pt x="191" y="14"/>
                  </a:lnTo>
                  <a:lnTo>
                    <a:pt x="191" y="11"/>
                  </a:lnTo>
                  <a:lnTo>
                    <a:pt x="192" y="14"/>
                  </a:lnTo>
                  <a:lnTo>
                    <a:pt x="192" y="11"/>
                  </a:lnTo>
                  <a:lnTo>
                    <a:pt x="193" y="15"/>
                  </a:lnTo>
                  <a:lnTo>
                    <a:pt x="193" y="12"/>
                  </a:lnTo>
                  <a:lnTo>
                    <a:pt x="194" y="14"/>
                  </a:lnTo>
                  <a:lnTo>
                    <a:pt x="194" y="12"/>
                  </a:lnTo>
                  <a:lnTo>
                    <a:pt x="195" y="14"/>
                  </a:lnTo>
                  <a:lnTo>
                    <a:pt x="195" y="10"/>
                  </a:lnTo>
                  <a:lnTo>
                    <a:pt x="196" y="13"/>
                  </a:lnTo>
                  <a:lnTo>
                    <a:pt x="196" y="8"/>
                  </a:lnTo>
                  <a:lnTo>
                    <a:pt x="197" y="13"/>
                  </a:lnTo>
                  <a:lnTo>
                    <a:pt x="197" y="10"/>
                  </a:lnTo>
                  <a:lnTo>
                    <a:pt x="198" y="13"/>
                  </a:lnTo>
                  <a:lnTo>
                    <a:pt x="198" y="10"/>
                  </a:lnTo>
                  <a:lnTo>
                    <a:pt x="199" y="15"/>
                  </a:lnTo>
                  <a:lnTo>
                    <a:pt x="199" y="10"/>
                  </a:lnTo>
                  <a:lnTo>
                    <a:pt x="200" y="15"/>
                  </a:lnTo>
                  <a:lnTo>
                    <a:pt x="200" y="10"/>
                  </a:lnTo>
                  <a:lnTo>
                    <a:pt x="201" y="14"/>
                  </a:lnTo>
                  <a:lnTo>
                    <a:pt x="201" y="9"/>
                  </a:lnTo>
                  <a:lnTo>
                    <a:pt x="202" y="11"/>
                  </a:lnTo>
                  <a:lnTo>
                    <a:pt x="202" y="5"/>
                  </a:lnTo>
                  <a:lnTo>
                    <a:pt x="203" y="7"/>
                  </a:lnTo>
                  <a:lnTo>
                    <a:pt x="203" y="4"/>
                  </a:lnTo>
                  <a:lnTo>
                    <a:pt x="204" y="8"/>
                  </a:lnTo>
                  <a:lnTo>
                    <a:pt x="204" y="6"/>
                  </a:lnTo>
                  <a:lnTo>
                    <a:pt x="205" y="11"/>
                  </a:lnTo>
                  <a:lnTo>
                    <a:pt x="205" y="6"/>
                  </a:lnTo>
                  <a:lnTo>
                    <a:pt x="206" y="13"/>
                  </a:lnTo>
                  <a:lnTo>
                    <a:pt x="206" y="10"/>
                  </a:lnTo>
                  <a:lnTo>
                    <a:pt x="207" y="15"/>
                  </a:lnTo>
                  <a:lnTo>
                    <a:pt x="207" y="11"/>
                  </a:lnTo>
                  <a:lnTo>
                    <a:pt x="208" y="13"/>
                  </a:lnTo>
                  <a:lnTo>
                    <a:pt x="208" y="10"/>
                  </a:lnTo>
                  <a:lnTo>
                    <a:pt x="209" y="12"/>
                  </a:lnTo>
                  <a:lnTo>
                    <a:pt x="209" y="8"/>
                  </a:lnTo>
                  <a:lnTo>
                    <a:pt x="210" y="13"/>
                  </a:lnTo>
                  <a:lnTo>
                    <a:pt x="210" y="8"/>
                  </a:lnTo>
                  <a:lnTo>
                    <a:pt x="211" y="13"/>
                  </a:lnTo>
                  <a:lnTo>
                    <a:pt x="211" y="8"/>
                  </a:lnTo>
                  <a:lnTo>
                    <a:pt x="212" y="10"/>
                  </a:lnTo>
                  <a:lnTo>
                    <a:pt x="212" y="8"/>
                  </a:lnTo>
                  <a:lnTo>
                    <a:pt x="213" y="11"/>
                  </a:lnTo>
                  <a:lnTo>
                    <a:pt x="213" y="9"/>
                  </a:lnTo>
                  <a:lnTo>
                    <a:pt x="214" y="11"/>
                  </a:lnTo>
                  <a:lnTo>
                    <a:pt x="214" y="8"/>
                  </a:lnTo>
                  <a:lnTo>
                    <a:pt x="215" y="9"/>
                  </a:lnTo>
                  <a:lnTo>
                    <a:pt x="215" y="5"/>
                  </a:lnTo>
                  <a:lnTo>
                    <a:pt x="216" y="12"/>
                  </a:lnTo>
                  <a:lnTo>
                    <a:pt x="216" y="5"/>
                  </a:lnTo>
                  <a:lnTo>
                    <a:pt x="217" y="12"/>
                  </a:lnTo>
                  <a:lnTo>
                    <a:pt x="217" y="9"/>
                  </a:lnTo>
                  <a:lnTo>
                    <a:pt x="218" y="13"/>
                  </a:lnTo>
                  <a:lnTo>
                    <a:pt x="218" y="9"/>
                  </a:lnTo>
                  <a:lnTo>
                    <a:pt x="219" y="16"/>
                  </a:lnTo>
                  <a:lnTo>
                    <a:pt x="219" y="11"/>
                  </a:lnTo>
                  <a:lnTo>
                    <a:pt x="220" y="16"/>
                  </a:lnTo>
                  <a:lnTo>
                    <a:pt x="220" y="12"/>
                  </a:lnTo>
                  <a:lnTo>
                    <a:pt x="221" y="13"/>
                  </a:lnTo>
                  <a:lnTo>
                    <a:pt x="221" y="8"/>
                  </a:lnTo>
                  <a:lnTo>
                    <a:pt x="222" y="8"/>
                  </a:lnTo>
                  <a:lnTo>
                    <a:pt x="222" y="4"/>
                  </a:lnTo>
                  <a:lnTo>
                    <a:pt x="223" y="6"/>
                  </a:lnTo>
                  <a:lnTo>
                    <a:pt x="223" y="2"/>
                  </a:lnTo>
                  <a:lnTo>
                    <a:pt x="224" y="5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0"/>
                  </a:lnTo>
                  <a:lnTo>
                    <a:pt x="226" y="6"/>
                  </a:lnTo>
                  <a:lnTo>
                    <a:pt x="226" y="0"/>
                  </a:lnTo>
                  <a:lnTo>
                    <a:pt x="227" y="8"/>
                  </a:lnTo>
                  <a:lnTo>
                    <a:pt x="227" y="3"/>
                  </a:lnTo>
                  <a:lnTo>
                    <a:pt x="228" y="8"/>
                  </a:lnTo>
                  <a:lnTo>
                    <a:pt x="228" y="4"/>
                  </a:lnTo>
                  <a:lnTo>
                    <a:pt x="229" y="9"/>
                  </a:lnTo>
                  <a:lnTo>
                    <a:pt x="229" y="4"/>
                  </a:lnTo>
                  <a:lnTo>
                    <a:pt x="231" y="9"/>
                  </a:lnTo>
                  <a:lnTo>
                    <a:pt x="231" y="5"/>
                  </a:lnTo>
                  <a:lnTo>
                    <a:pt x="232" y="9"/>
                  </a:lnTo>
                  <a:lnTo>
                    <a:pt x="232" y="4"/>
                  </a:lnTo>
                  <a:lnTo>
                    <a:pt x="233" y="8"/>
                  </a:lnTo>
                  <a:lnTo>
                    <a:pt x="233" y="2"/>
                  </a:lnTo>
                  <a:lnTo>
                    <a:pt x="234" y="8"/>
                  </a:lnTo>
                  <a:lnTo>
                    <a:pt x="234" y="2"/>
                  </a:lnTo>
                  <a:lnTo>
                    <a:pt x="235" y="9"/>
                  </a:lnTo>
                  <a:lnTo>
                    <a:pt x="235" y="5"/>
                  </a:lnTo>
                  <a:lnTo>
                    <a:pt x="236" y="10"/>
                  </a:lnTo>
                  <a:lnTo>
                    <a:pt x="236" y="7"/>
                  </a:lnTo>
                  <a:lnTo>
                    <a:pt x="237" y="11"/>
                  </a:lnTo>
                  <a:lnTo>
                    <a:pt x="237" y="7"/>
                  </a:lnTo>
                  <a:lnTo>
                    <a:pt x="238" y="12"/>
                  </a:lnTo>
                  <a:lnTo>
                    <a:pt x="238" y="7"/>
                  </a:lnTo>
                  <a:lnTo>
                    <a:pt x="239" y="14"/>
                  </a:lnTo>
                  <a:lnTo>
                    <a:pt x="239" y="10"/>
                  </a:lnTo>
                  <a:lnTo>
                    <a:pt x="240" y="14"/>
                  </a:lnTo>
                  <a:lnTo>
                    <a:pt x="240" y="10"/>
                  </a:lnTo>
                  <a:lnTo>
                    <a:pt x="241" y="14"/>
                  </a:lnTo>
                  <a:lnTo>
                    <a:pt x="241" y="10"/>
                  </a:lnTo>
                  <a:lnTo>
                    <a:pt x="242" y="14"/>
                  </a:lnTo>
                  <a:lnTo>
                    <a:pt x="242" y="11"/>
                  </a:lnTo>
                  <a:lnTo>
                    <a:pt x="243" y="14"/>
                  </a:lnTo>
                  <a:lnTo>
                    <a:pt x="243" y="12"/>
                  </a:lnTo>
                  <a:lnTo>
                    <a:pt x="244" y="14"/>
                  </a:lnTo>
                  <a:lnTo>
                    <a:pt x="244" y="12"/>
                  </a:lnTo>
                  <a:lnTo>
                    <a:pt x="245" y="15"/>
                  </a:lnTo>
                  <a:lnTo>
                    <a:pt x="245" y="12"/>
                  </a:lnTo>
                  <a:lnTo>
                    <a:pt x="246" y="16"/>
                  </a:lnTo>
                  <a:lnTo>
                    <a:pt x="246" y="14"/>
                  </a:lnTo>
                  <a:lnTo>
                    <a:pt x="247" y="15"/>
                  </a:lnTo>
                  <a:lnTo>
                    <a:pt x="247" y="10"/>
                  </a:lnTo>
                  <a:lnTo>
                    <a:pt x="248" y="12"/>
                  </a:lnTo>
                  <a:lnTo>
                    <a:pt x="248" y="6"/>
                  </a:lnTo>
                  <a:lnTo>
                    <a:pt x="249" y="10"/>
                  </a:lnTo>
                  <a:lnTo>
                    <a:pt x="249" y="4"/>
                  </a:lnTo>
                  <a:lnTo>
                    <a:pt x="250" y="6"/>
                  </a:lnTo>
                  <a:lnTo>
                    <a:pt x="250" y="3"/>
                  </a:lnTo>
                  <a:lnTo>
                    <a:pt x="251" y="5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7" name="Freeform 166">
              <a:extLst>
                <a:ext uri="{FF2B5EF4-FFF2-40B4-BE49-F238E27FC236}">
                  <a16:creationId xmlns:a16="http://schemas.microsoft.com/office/drawing/2014/main" id="{0C4E65D3-2E28-4BD2-9F4A-27875D5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064" y="17632587"/>
              <a:ext cx="671854" cy="43760"/>
            </a:xfrm>
            <a:custGeom>
              <a:avLst/>
              <a:gdLst>
                <a:gd name="T0" fmla="*/ 3 w 250"/>
                <a:gd name="T1" fmla="*/ 6 h 22"/>
                <a:gd name="T2" fmla="*/ 7 w 250"/>
                <a:gd name="T3" fmla="*/ 3 h 22"/>
                <a:gd name="T4" fmla="*/ 11 w 250"/>
                <a:gd name="T5" fmla="*/ 4 h 22"/>
                <a:gd name="T6" fmla="*/ 15 w 250"/>
                <a:gd name="T7" fmla="*/ 1 h 22"/>
                <a:gd name="T8" fmla="*/ 19 w 250"/>
                <a:gd name="T9" fmla="*/ 10 h 22"/>
                <a:gd name="T10" fmla="*/ 23 w 250"/>
                <a:gd name="T11" fmla="*/ 10 h 22"/>
                <a:gd name="T12" fmla="*/ 27 w 250"/>
                <a:gd name="T13" fmla="*/ 9 h 22"/>
                <a:gd name="T14" fmla="*/ 31 w 250"/>
                <a:gd name="T15" fmla="*/ 6 h 22"/>
                <a:gd name="T16" fmla="*/ 35 w 250"/>
                <a:gd name="T17" fmla="*/ 9 h 22"/>
                <a:gd name="T18" fmla="*/ 39 w 250"/>
                <a:gd name="T19" fmla="*/ 8 h 22"/>
                <a:gd name="T20" fmla="*/ 43 w 250"/>
                <a:gd name="T21" fmla="*/ 7 h 22"/>
                <a:gd name="T22" fmla="*/ 47 w 250"/>
                <a:gd name="T23" fmla="*/ 9 h 22"/>
                <a:gd name="T24" fmla="*/ 51 w 250"/>
                <a:gd name="T25" fmla="*/ 9 h 22"/>
                <a:gd name="T26" fmla="*/ 55 w 250"/>
                <a:gd name="T27" fmla="*/ 9 h 22"/>
                <a:gd name="T28" fmla="*/ 59 w 250"/>
                <a:gd name="T29" fmla="*/ 10 h 22"/>
                <a:gd name="T30" fmla="*/ 63 w 250"/>
                <a:gd name="T31" fmla="*/ 11 h 22"/>
                <a:gd name="T32" fmla="*/ 67 w 250"/>
                <a:gd name="T33" fmla="*/ 12 h 22"/>
                <a:gd name="T34" fmla="*/ 71 w 250"/>
                <a:gd name="T35" fmla="*/ 12 h 22"/>
                <a:gd name="T36" fmla="*/ 75 w 250"/>
                <a:gd name="T37" fmla="*/ 9 h 22"/>
                <a:gd name="T38" fmla="*/ 79 w 250"/>
                <a:gd name="T39" fmla="*/ 7 h 22"/>
                <a:gd name="T40" fmla="*/ 83 w 250"/>
                <a:gd name="T41" fmla="*/ 4 h 22"/>
                <a:gd name="T42" fmla="*/ 87 w 250"/>
                <a:gd name="T43" fmla="*/ 11 h 22"/>
                <a:gd name="T44" fmla="*/ 91 w 250"/>
                <a:gd name="T45" fmla="*/ 15 h 22"/>
                <a:gd name="T46" fmla="*/ 95 w 250"/>
                <a:gd name="T47" fmla="*/ 12 h 22"/>
                <a:gd name="T48" fmla="*/ 99 w 250"/>
                <a:gd name="T49" fmla="*/ 13 h 22"/>
                <a:gd name="T50" fmla="*/ 103 w 250"/>
                <a:gd name="T51" fmla="*/ 16 h 22"/>
                <a:gd name="T52" fmla="*/ 107 w 250"/>
                <a:gd name="T53" fmla="*/ 16 h 22"/>
                <a:gd name="T54" fmla="*/ 111 w 250"/>
                <a:gd name="T55" fmla="*/ 17 h 22"/>
                <a:gd name="T56" fmla="*/ 115 w 250"/>
                <a:gd name="T57" fmla="*/ 19 h 22"/>
                <a:gd name="T58" fmla="*/ 119 w 250"/>
                <a:gd name="T59" fmla="*/ 16 h 22"/>
                <a:gd name="T60" fmla="*/ 123 w 250"/>
                <a:gd name="T61" fmla="*/ 15 h 22"/>
                <a:gd name="T62" fmla="*/ 127 w 250"/>
                <a:gd name="T63" fmla="*/ 15 h 22"/>
                <a:gd name="T64" fmla="*/ 131 w 250"/>
                <a:gd name="T65" fmla="*/ 15 h 22"/>
                <a:gd name="T66" fmla="*/ 135 w 250"/>
                <a:gd name="T67" fmla="*/ 17 h 22"/>
                <a:gd name="T68" fmla="*/ 139 w 250"/>
                <a:gd name="T69" fmla="*/ 17 h 22"/>
                <a:gd name="T70" fmla="*/ 143 w 250"/>
                <a:gd name="T71" fmla="*/ 17 h 22"/>
                <a:gd name="T72" fmla="*/ 147 w 250"/>
                <a:gd name="T73" fmla="*/ 16 h 22"/>
                <a:gd name="T74" fmla="*/ 151 w 250"/>
                <a:gd name="T75" fmla="*/ 12 h 22"/>
                <a:gd name="T76" fmla="*/ 155 w 250"/>
                <a:gd name="T77" fmla="*/ 13 h 22"/>
                <a:gd name="T78" fmla="*/ 159 w 250"/>
                <a:gd name="T79" fmla="*/ 13 h 22"/>
                <a:gd name="T80" fmla="*/ 163 w 250"/>
                <a:gd name="T81" fmla="*/ 13 h 22"/>
                <a:gd name="T82" fmla="*/ 167 w 250"/>
                <a:gd name="T83" fmla="*/ 8 h 22"/>
                <a:gd name="T84" fmla="*/ 171 w 250"/>
                <a:gd name="T85" fmla="*/ 10 h 22"/>
                <a:gd name="T86" fmla="*/ 175 w 250"/>
                <a:gd name="T87" fmla="*/ 11 h 22"/>
                <a:gd name="T88" fmla="*/ 179 w 250"/>
                <a:gd name="T89" fmla="*/ 10 h 22"/>
                <a:gd name="T90" fmla="*/ 183 w 250"/>
                <a:gd name="T91" fmla="*/ 14 h 22"/>
                <a:gd name="T92" fmla="*/ 187 w 250"/>
                <a:gd name="T93" fmla="*/ 14 h 22"/>
                <a:gd name="T94" fmla="*/ 191 w 250"/>
                <a:gd name="T95" fmla="*/ 12 h 22"/>
                <a:gd name="T96" fmla="*/ 195 w 250"/>
                <a:gd name="T97" fmla="*/ 12 h 22"/>
                <a:gd name="T98" fmla="*/ 199 w 250"/>
                <a:gd name="T99" fmla="*/ 10 h 22"/>
                <a:gd name="T100" fmla="*/ 203 w 250"/>
                <a:gd name="T101" fmla="*/ 6 h 22"/>
                <a:gd name="T102" fmla="*/ 207 w 250"/>
                <a:gd name="T103" fmla="*/ 11 h 22"/>
                <a:gd name="T104" fmla="*/ 211 w 250"/>
                <a:gd name="T105" fmla="*/ 11 h 22"/>
                <a:gd name="T106" fmla="*/ 215 w 250"/>
                <a:gd name="T107" fmla="*/ 8 h 22"/>
                <a:gd name="T108" fmla="*/ 219 w 250"/>
                <a:gd name="T109" fmla="*/ 10 h 22"/>
                <a:gd name="T110" fmla="*/ 223 w 250"/>
                <a:gd name="T111" fmla="*/ 12 h 22"/>
                <a:gd name="T112" fmla="*/ 227 w 250"/>
                <a:gd name="T113" fmla="*/ 13 h 22"/>
                <a:gd name="T114" fmla="*/ 231 w 250"/>
                <a:gd name="T115" fmla="*/ 12 h 22"/>
                <a:gd name="T116" fmla="*/ 235 w 250"/>
                <a:gd name="T117" fmla="*/ 12 h 22"/>
                <a:gd name="T118" fmla="*/ 239 w 250"/>
                <a:gd name="T119" fmla="*/ 12 h 22"/>
                <a:gd name="T120" fmla="*/ 243 w 250"/>
                <a:gd name="T121" fmla="*/ 11 h 22"/>
                <a:gd name="T122" fmla="*/ 247 w 250"/>
                <a:gd name="T12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22">
                  <a:moveTo>
                    <a:pt x="0" y="8"/>
                  </a:moveTo>
                  <a:lnTo>
                    <a:pt x="0" y="1"/>
                  </a:lnTo>
                  <a:lnTo>
                    <a:pt x="1" y="6"/>
                  </a:lnTo>
                  <a:lnTo>
                    <a:pt x="1" y="1"/>
                  </a:lnTo>
                  <a:lnTo>
                    <a:pt x="2" y="9"/>
                  </a:lnTo>
                  <a:lnTo>
                    <a:pt x="2" y="4"/>
                  </a:lnTo>
                  <a:lnTo>
                    <a:pt x="3" y="12"/>
                  </a:lnTo>
                  <a:lnTo>
                    <a:pt x="3" y="6"/>
                  </a:lnTo>
                  <a:lnTo>
                    <a:pt x="4" y="12"/>
                  </a:lnTo>
                  <a:lnTo>
                    <a:pt x="4" y="9"/>
                  </a:lnTo>
                  <a:lnTo>
                    <a:pt x="5" y="11"/>
                  </a:lnTo>
                  <a:lnTo>
                    <a:pt x="5" y="3"/>
                  </a:lnTo>
                  <a:lnTo>
                    <a:pt x="6" y="7"/>
                  </a:lnTo>
                  <a:lnTo>
                    <a:pt x="6" y="1"/>
                  </a:lnTo>
                  <a:lnTo>
                    <a:pt x="7" y="5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0"/>
                  </a:lnTo>
                  <a:lnTo>
                    <a:pt x="10" y="7"/>
                  </a:lnTo>
                  <a:lnTo>
                    <a:pt x="10" y="2"/>
                  </a:lnTo>
                  <a:lnTo>
                    <a:pt x="11" y="9"/>
                  </a:lnTo>
                  <a:lnTo>
                    <a:pt x="11" y="4"/>
                  </a:lnTo>
                  <a:lnTo>
                    <a:pt x="12" y="13"/>
                  </a:lnTo>
                  <a:lnTo>
                    <a:pt x="12" y="8"/>
                  </a:lnTo>
                  <a:lnTo>
                    <a:pt x="13" y="13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5" y="4"/>
                  </a:lnTo>
                  <a:lnTo>
                    <a:pt x="15" y="1"/>
                  </a:lnTo>
                  <a:lnTo>
                    <a:pt x="16" y="6"/>
                  </a:lnTo>
                  <a:lnTo>
                    <a:pt x="16" y="1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4" y="11"/>
                  </a:lnTo>
                  <a:lnTo>
                    <a:pt x="24" y="8"/>
                  </a:lnTo>
                  <a:lnTo>
                    <a:pt x="25" y="11"/>
                  </a:lnTo>
                  <a:lnTo>
                    <a:pt x="25" y="8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30" y="9"/>
                  </a:lnTo>
                  <a:lnTo>
                    <a:pt x="30" y="6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2" y="8"/>
                  </a:lnTo>
                  <a:lnTo>
                    <a:pt x="32" y="5"/>
                  </a:lnTo>
                  <a:lnTo>
                    <a:pt x="33" y="10"/>
                  </a:lnTo>
                  <a:lnTo>
                    <a:pt x="33" y="6"/>
                  </a:lnTo>
                  <a:lnTo>
                    <a:pt x="34" y="10"/>
                  </a:lnTo>
                  <a:lnTo>
                    <a:pt x="34" y="7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8" y="8"/>
                  </a:lnTo>
                  <a:lnTo>
                    <a:pt x="39" y="12"/>
                  </a:lnTo>
                  <a:lnTo>
                    <a:pt x="39" y="8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42" y="12"/>
                  </a:lnTo>
                  <a:lnTo>
                    <a:pt x="42" y="9"/>
                  </a:lnTo>
                  <a:lnTo>
                    <a:pt x="43" y="11"/>
                  </a:lnTo>
                  <a:lnTo>
                    <a:pt x="43" y="7"/>
                  </a:lnTo>
                  <a:lnTo>
                    <a:pt x="44" y="10"/>
                  </a:lnTo>
                  <a:lnTo>
                    <a:pt x="44" y="5"/>
                  </a:lnTo>
                  <a:lnTo>
                    <a:pt x="45" y="11"/>
                  </a:lnTo>
                  <a:lnTo>
                    <a:pt x="45" y="7"/>
                  </a:lnTo>
                  <a:lnTo>
                    <a:pt x="46" y="11"/>
                  </a:lnTo>
                  <a:lnTo>
                    <a:pt x="46" y="6"/>
                  </a:lnTo>
                  <a:lnTo>
                    <a:pt x="47" y="12"/>
                  </a:lnTo>
                  <a:lnTo>
                    <a:pt x="47" y="9"/>
                  </a:lnTo>
                  <a:lnTo>
                    <a:pt x="48" y="12"/>
                  </a:lnTo>
                  <a:lnTo>
                    <a:pt x="48" y="7"/>
                  </a:lnTo>
                  <a:lnTo>
                    <a:pt x="49" y="11"/>
                  </a:lnTo>
                  <a:lnTo>
                    <a:pt x="49" y="7"/>
                  </a:lnTo>
                  <a:lnTo>
                    <a:pt x="50" y="10"/>
                  </a:lnTo>
                  <a:lnTo>
                    <a:pt x="50" y="7"/>
                  </a:lnTo>
                  <a:lnTo>
                    <a:pt x="51" y="12"/>
                  </a:lnTo>
                  <a:lnTo>
                    <a:pt x="51" y="9"/>
                  </a:lnTo>
                  <a:lnTo>
                    <a:pt x="52" y="13"/>
                  </a:lnTo>
                  <a:lnTo>
                    <a:pt x="52" y="9"/>
                  </a:lnTo>
                  <a:lnTo>
                    <a:pt x="53" y="13"/>
                  </a:lnTo>
                  <a:lnTo>
                    <a:pt x="53" y="11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5" y="14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9"/>
                  </a:lnTo>
                  <a:lnTo>
                    <a:pt x="57" y="13"/>
                  </a:lnTo>
                  <a:lnTo>
                    <a:pt x="57" y="9"/>
                  </a:lnTo>
                  <a:lnTo>
                    <a:pt x="58" y="13"/>
                  </a:lnTo>
                  <a:lnTo>
                    <a:pt x="58" y="9"/>
                  </a:lnTo>
                  <a:lnTo>
                    <a:pt x="59" y="14"/>
                  </a:lnTo>
                  <a:lnTo>
                    <a:pt x="59" y="10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1" y="15"/>
                  </a:lnTo>
                  <a:lnTo>
                    <a:pt x="61" y="12"/>
                  </a:lnTo>
                  <a:lnTo>
                    <a:pt x="62" y="15"/>
                  </a:lnTo>
                  <a:lnTo>
                    <a:pt x="62" y="11"/>
                  </a:lnTo>
                  <a:lnTo>
                    <a:pt x="63" y="14"/>
                  </a:lnTo>
                  <a:lnTo>
                    <a:pt x="63" y="11"/>
                  </a:lnTo>
                  <a:lnTo>
                    <a:pt x="64" y="13"/>
                  </a:lnTo>
                  <a:lnTo>
                    <a:pt x="64" y="10"/>
                  </a:lnTo>
                  <a:lnTo>
                    <a:pt x="65" y="12"/>
                  </a:lnTo>
                  <a:lnTo>
                    <a:pt x="65" y="9"/>
                  </a:lnTo>
                  <a:lnTo>
                    <a:pt x="66" y="15"/>
                  </a:lnTo>
                  <a:lnTo>
                    <a:pt x="66" y="10"/>
                  </a:lnTo>
                  <a:lnTo>
                    <a:pt x="67" y="15"/>
                  </a:lnTo>
                  <a:lnTo>
                    <a:pt x="67" y="12"/>
                  </a:lnTo>
                  <a:lnTo>
                    <a:pt x="68" y="14"/>
                  </a:lnTo>
                  <a:lnTo>
                    <a:pt x="68" y="13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70" y="13"/>
                  </a:lnTo>
                  <a:lnTo>
                    <a:pt x="70" y="11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2" y="14"/>
                  </a:lnTo>
                  <a:lnTo>
                    <a:pt x="72" y="11"/>
                  </a:lnTo>
                  <a:lnTo>
                    <a:pt x="73" y="14"/>
                  </a:lnTo>
                  <a:lnTo>
                    <a:pt x="73" y="11"/>
                  </a:lnTo>
                  <a:lnTo>
                    <a:pt x="74" y="14"/>
                  </a:lnTo>
                  <a:lnTo>
                    <a:pt x="74" y="9"/>
                  </a:lnTo>
                  <a:lnTo>
                    <a:pt x="75" y="12"/>
                  </a:lnTo>
                  <a:lnTo>
                    <a:pt x="75" y="9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7" y="13"/>
                  </a:lnTo>
                  <a:lnTo>
                    <a:pt x="77" y="10"/>
                  </a:lnTo>
                  <a:lnTo>
                    <a:pt x="78" y="13"/>
                  </a:lnTo>
                  <a:lnTo>
                    <a:pt x="78" y="8"/>
                  </a:lnTo>
                  <a:lnTo>
                    <a:pt x="79" y="11"/>
                  </a:lnTo>
                  <a:lnTo>
                    <a:pt x="79" y="7"/>
                  </a:lnTo>
                  <a:lnTo>
                    <a:pt x="80" y="11"/>
                  </a:lnTo>
                  <a:lnTo>
                    <a:pt x="80" y="7"/>
                  </a:lnTo>
                  <a:lnTo>
                    <a:pt x="81" y="12"/>
                  </a:lnTo>
                  <a:lnTo>
                    <a:pt x="81" y="8"/>
                  </a:lnTo>
                  <a:lnTo>
                    <a:pt x="82" y="12"/>
                  </a:lnTo>
                  <a:lnTo>
                    <a:pt x="82" y="4"/>
                  </a:lnTo>
                  <a:lnTo>
                    <a:pt x="83" y="7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4" y="6"/>
                  </a:lnTo>
                  <a:lnTo>
                    <a:pt x="85" y="12"/>
                  </a:lnTo>
                  <a:lnTo>
                    <a:pt x="85" y="8"/>
                  </a:lnTo>
                  <a:lnTo>
                    <a:pt x="86" y="15"/>
                  </a:lnTo>
                  <a:lnTo>
                    <a:pt x="86" y="10"/>
                  </a:lnTo>
                  <a:lnTo>
                    <a:pt x="87" y="17"/>
                  </a:lnTo>
                  <a:lnTo>
                    <a:pt x="87" y="11"/>
                  </a:lnTo>
                  <a:lnTo>
                    <a:pt x="88" y="17"/>
                  </a:lnTo>
                  <a:lnTo>
                    <a:pt x="88" y="12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90" y="16"/>
                  </a:lnTo>
                  <a:lnTo>
                    <a:pt x="90" y="12"/>
                  </a:lnTo>
                  <a:lnTo>
                    <a:pt x="91" y="19"/>
                  </a:lnTo>
                  <a:lnTo>
                    <a:pt x="91" y="15"/>
                  </a:lnTo>
                  <a:lnTo>
                    <a:pt x="92" y="17"/>
                  </a:lnTo>
                  <a:lnTo>
                    <a:pt x="92" y="15"/>
                  </a:lnTo>
                  <a:lnTo>
                    <a:pt x="93" y="17"/>
                  </a:lnTo>
                  <a:lnTo>
                    <a:pt x="93" y="15"/>
                  </a:lnTo>
                  <a:lnTo>
                    <a:pt x="94" y="16"/>
                  </a:lnTo>
                  <a:lnTo>
                    <a:pt x="94" y="14"/>
                  </a:lnTo>
                  <a:lnTo>
                    <a:pt x="95" y="16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6" y="12"/>
                  </a:lnTo>
                  <a:lnTo>
                    <a:pt x="97" y="16"/>
                  </a:lnTo>
                  <a:lnTo>
                    <a:pt x="97" y="13"/>
                  </a:lnTo>
                  <a:lnTo>
                    <a:pt x="98" y="18"/>
                  </a:lnTo>
                  <a:lnTo>
                    <a:pt x="98" y="14"/>
                  </a:lnTo>
                  <a:lnTo>
                    <a:pt x="99" y="18"/>
                  </a:lnTo>
                  <a:lnTo>
                    <a:pt x="99" y="13"/>
                  </a:lnTo>
                  <a:lnTo>
                    <a:pt x="100" y="19"/>
                  </a:lnTo>
                  <a:lnTo>
                    <a:pt x="100" y="14"/>
                  </a:lnTo>
                  <a:lnTo>
                    <a:pt x="101" y="18"/>
                  </a:lnTo>
                  <a:lnTo>
                    <a:pt x="101" y="14"/>
                  </a:lnTo>
                  <a:lnTo>
                    <a:pt x="102" y="19"/>
                  </a:lnTo>
                  <a:lnTo>
                    <a:pt x="102" y="16"/>
                  </a:lnTo>
                  <a:lnTo>
                    <a:pt x="103" y="20"/>
                  </a:lnTo>
                  <a:lnTo>
                    <a:pt x="103" y="16"/>
                  </a:lnTo>
                  <a:lnTo>
                    <a:pt x="104" y="21"/>
                  </a:lnTo>
                  <a:lnTo>
                    <a:pt x="104" y="18"/>
                  </a:lnTo>
                  <a:lnTo>
                    <a:pt x="105" y="19"/>
                  </a:lnTo>
                  <a:lnTo>
                    <a:pt x="105" y="14"/>
                  </a:lnTo>
                  <a:lnTo>
                    <a:pt x="106" y="18"/>
                  </a:lnTo>
                  <a:lnTo>
                    <a:pt x="106" y="14"/>
                  </a:lnTo>
                  <a:lnTo>
                    <a:pt x="107" y="18"/>
                  </a:lnTo>
                  <a:lnTo>
                    <a:pt x="107" y="16"/>
                  </a:lnTo>
                  <a:lnTo>
                    <a:pt x="108" y="19"/>
                  </a:lnTo>
                  <a:lnTo>
                    <a:pt x="108" y="16"/>
                  </a:lnTo>
                  <a:lnTo>
                    <a:pt x="109" y="19"/>
                  </a:lnTo>
                  <a:lnTo>
                    <a:pt x="109" y="16"/>
                  </a:lnTo>
                  <a:lnTo>
                    <a:pt x="110" y="20"/>
                  </a:lnTo>
                  <a:lnTo>
                    <a:pt x="110" y="16"/>
                  </a:lnTo>
                  <a:lnTo>
                    <a:pt x="111" y="21"/>
                  </a:lnTo>
                  <a:lnTo>
                    <a:pt x="111" y="17"/>
                  </a:lnTo>
                  <a:lnTo>
                    <a:pt x="112" y="21"/>
                  </a:lnTo>
                  <a:lnTo>
                    <a:pt x="112" y="17"/>
                  </a:lnTo>
                  <a:lnTo>
                    <a:pt x="113" y="22"/>
                  </a:lnTo>
                  <a:lnTo>
                    <a:pt x="113" y="17"/>
                  </a:lnTo>
                  <a:lnTo>
                    <a:pt x="114" y="22"/>
                  </a:lnTo>
                  <a:lnTo>
                    <a:pt x="114" y="19"/>
                  </a:lnTo>
                  <a:lnTo>
                    <a:pt x="115" y="20"/>
                  </a:lnTo>
                  <a:lnTo>
                    <a:pt x="115" y="19"/>
                  </a:lnTo>
                  <a:lnTo>
                    <a:pt x="116" y="21"/>
                  </a:lnTo>
                  <a:lnTo>
                    <a:pt x="116" y="19"/>
                  </a:lnTo>
                  <a:lnTo>
                    <a:pt x="117" y="22"/>
                  </a:lnTo>
                  <a:lnTo>
                    <a:pt x="117" y="19"/>
                  </a:lnTo>
                  <a:lnTo>
                    <a:pt x="118" y="21"/>
                  </a:lnTo>
                  <a:lnTo>
                    <a:pt x="118" y="17"/>
                  </a:lnTo>
                  <a:lnTo>
                    <a:pt x="119" y="21"/>
                  </a:lnTo>
                  <a:lnTo>
                    <a:pt x="119" y="16"/>
                  </a:lnTo>
                  <a:lnTo>
                    <a:pt x="120" y="21"/>
                  </a:lnTo>
                  <a:lnTo>
                    <a:pt x="120" y="14"/>
                  </a:lnTo>
                  <a:lnTo>
                    <a:pt x="121" y="18"/>
                  </a:lnTo>
                  <a:lnTo>
                    <a:pt x="121" y="14"/>
                  </a:lnTo>
                  <a:lnTo>
                    <a:pt x="122" y="17"/>
                  </a:lnTo>
                  <a:lnTo>
                    <a:pt x="122" y="13"/>
                  </a:lnTo>
                  <a:lnTo>
                    <a:pt x="123" y="17"/>
                  </a:lnTo>
                  <a:lnTo>
                    <a:pt x="123" y="15"/>
                  </a:lnTo>
                  <a:lnTo>
                    <a:pt x="124" y="18"/>
                  </a:lnTo>
                  <a:lnTo>
                    <a:pt x="124" y="15"/>
                  </a:lnTo>
                  <a:lnTo>
                    <a:pt x="125" y="19"/>
                  </a:lnTo>
                  <a:lnTo>
                    <a:pt x="125" y="16"/>
                  </a:lnTo>
                  <a:lnTo>
                    <a:pt x="126" y="19"/>
                  </a:lnTo>
                  <a:lnTo>
                    <a:pt x="126" y="15"/>
                  </a:lnTo>
                  <a:lnTo>
                    <a:pt x="127" y="19"/>
                  </a:lnTo>
                  <a:lnTo>
                    <a:pt x="127" y="15"/>
                  </a:lnTo>
                  <a:lnTo>
                    <a:pt x="128" y="18"/>
                  </a:lnTo>
                  <a:lnTo>
                    <a:pt x="128" y="15"/>
                  </a:lnTo>
                  <a:lnTo>
                    <a:pt x="129" y="19"/>
                  </a:lnTo>
                  <a:lnTo>
                    <a:pt x="129" y="15"/>
                  </a:lnTo>
                  <a:lnTo>
                    <a:pt x="130" y="19"/>
                  </a:lnTo>
                  <a:lnTo>
                    <a:pt x="130" y="15"/>
                  </a:lnTo>
                  <a:lnTo>
                    <a:pt x="131" y="19"/>
                  </a:lnTo>
                  <a:lnTo>
                    <a:pt x="131" y="15"/>
                  </a:lnTo>
                  <a:lnTo>
                    <a:pt x="132" y="17"/>
                  </a:lnTo>
                  <a:lnTo>
                    <a:pt x="132" y="15"/>
                  </a:lnTo>
                  <a:lnTo>
                    <a:pt x="133" y="17"/>
                  </a:lnTo>
                  <a:lnTo>
                    <a:pt x="133" y="14"/>
                  </a:lnTo>
                  <a:lnTo>
                    <a:pt x="134" y="17"/>
                  </a:lnTo>
                  <a:lnTo>
                    <a:pt x="134" y="15"/>
                  </a:lnTo>
                  <a:lnTo>
                    <a:pt x="135" y="20"/>
                  </a:lnTo>
                  <a:lnTo>
                    <a:pt x="135" y="17"/>
                  </a:lnTo>
                  <a:lnTo>
                    <a:pt x="136" y="20"/>
                  </a:lnTo>
                  <a:lnTo>
                    <a:pt x="136" y="16"/>
                  </a:lnTo>
                  <a:lnTo>
                    <a:pt x="137" y="20"/>
                  </a:lnTo>
                  <a:lnTo>
                    <a:pt x="137" y="16"/>
                  </a:lnTo>
                  <a:lnTo>
                    <a:pt x="138" y="19"/>
                  </a:lnTo>
                  <a:lnTo>
                    <a:pt x="138" y="17"/>
                  </a:lnTo>
                  <a:lnTo>
                    <a:pt x="139" y="18"/>
                  </a:lnTo>
                  <a:lnTo>
                    <a:pt x="139" y="17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1" y="20"/>
                  </a:lnTo>
                  <a:lnTo>
                    <a:pt x="141" y="16"/>
                  </a:lnTo>
                  <a:lnTo>
                    <a:pt x="142" y="20"/>
                  </a:lnTo>
                  <a:lnTo>
                    <a:pt x="142" y="17"/>
                  </a:lnTo>
                  <a:lnTo>
                    <a:pt x="143" y="20"/>
                  </a:lnTo>
                  <a:lnTo>
                    <a:pt x="143" y="17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5" y="18"/>
                  </a:lnTo>
                  <a:lnTo>
                    <a:pt x="145" y="16"/>
                  </a:lnTo>
                  <a:lnTo>
                    <a:pt x="146" y="18"/>
                  </a:lnTo>
                  <a:lnTo>
                    <a:pt x="146" y="15"/>
                  </a:lnTo>
                  <a:lnTo>
                    <a:pt x="147" y="18"/>
                  </a:lnTo>
                  <a:lnTo>
                    <a:pt x="147" y="16"/>
                  </a:lnTo>
                  <a:lnTo>
                    <a:pt x="148" y="18"/>
                  </a:lnTo>
                  <a:lnTo>
                    <a:pt x="148" y="14"/>
                  </a:lnTo>
                  <a:lnTo>
                    <a:pt x="149" y="19"/>
                  </a:lnTo>
                  <a:lnTo>
                    <a:pt x="149" y="13"/>
                  </a:lnTo>
                  <a:lnTo>
                    <a:pt x="150" y="16"/>
                  </a:lnTo>
                  <a:lnTo>
                    <a:pt x="150" y="13"/>
                  </a:lnTo>
                  <a:lnTo>
                    <a:pt x="151" y="16"/>
                  </a:lnTo>
                  <a:lnTo>
                    <a:pt x="151" y="12"/>
                  </a:lnTo>
                  <a:lnTo>
                    <a:pt x="152" y="16"/>
                  </a:lnTo>
                  <a:lnTo>
                    <a:pt x="152" y="13"/>
                  </a:lnTo>
                  <a:lnTo>
                    <a:pt x="153" y="16"/>
                  </a:lnTo>
                  <a:lnTo>
                    <a:pt x="153" y="13"/>
                  </a:lnTo>
                  <a:lnTo>
                    <a:pt x="154" y="19"/>
                  </a:lnTo>
                  <a:lnTo>
                    <a:pt x="154" y="15"/>
                  </a:lnTo>
                  <a:lnTo>
                    <a:pt x="155" y="18"/>
                  </a:lnTo>
                  <a:lnTo>
                    <a:pt x="155" y="13"/>
                  </a:lnTo>
                  <a:lnTo>
                    <a:pt x="156" y="18"/>
                  </a:lnTo>
                  <a:lnTo>
                    <a:pt x="156" y="15"/>
                  </a:lnTo>
                  <a:lnTo>
                    <a:pt x="157" y="18"/>
                  </a:lnTo>
                  <a:lnTo>
                    <a:pt x="157" y="15"/>
                  </a:lnTo>
                  <a:lnTo>
                    <a:pt x="158" y="16"/>
                  </a:lnTo>
                  <a:lnTo>
                    <a:pt x="158" y="13"/>
                  </a:lnTo>
                  <a:lnTo>
                    <a:pt x="159" y="16"/>
                  </a:lnTo>
                  <a:lnTo>
                    <a:pt x="159" y="13"/>
                  </a:lnTo>
                  <a:lnTo>
                    <a:pt x="160" y="16"/>
                  </a:lnTo>
                  <a:lnTo>
                    <a:pt x="160" y="11"/>
                  </a:lnTo>
                  <a:lnTo>
                    <a:pt x="161" y="13"/>
                  </a:lnTo>
                  <a:lnTo>
                    <a:pt x="161" y="10"/>
                  </a:lnTo>
                  <a:lnTo>
                    <a:pt x="162" y="14"/>
                  </a:lnTo>
                  <a:lnTo>
                    <a:pt x="162" y="10"/>
                  </a:lnTo>
                  <a:lnTo>
                    <a:pt x="163" y="15"/>
                  </a:lnTo>
                  <a:lnTo>
                    <a:pt x="163" y="13"/>
                  </a:lnTo>
                  <a:lnTo>
                    <a:pt x="164" y="15"/>
                  </a:lnTo>
                  <a:lnTo>
                    <a:pt x="164" y="10"/>
                  </a:lnTo>
                  <a:lnTo>
                    <a:pt x="165" y="12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9"/>
                  </a:lnTo>
                  <a:lnTo>
                    <a:pt x="167" y="10"/>
                  </a:lnTo>
                  <a:lnTo>
                    <a:pt x="167" y="8"/>
                  </a:lnTo>
                  <a:lnTo>
                    <a:pt x="168" y="11"/>
                  </a:lnTo>
                  <a:lnTo>
                    <a:pt x="168" y="8"/>
                  </a:lnTo>
                  <a:lnTo>
                    <a:pt x="169" y="12"/>
                  </a:lnTo>
                  <a:lnTo>
                    <a:pt x="169" y="8"/>
                  </a:lnTo>
                  <a:lnTo>
                    <a:pt x="170" y="12"/>
                  </a:lnTo>
                  <a:lnTo>
                    <a:pt x="170" y="9"/>
                  </a:lnTo>
                  <a:lnTo>
                    <a:pt x="171" y="13"/>
                  </a:lnTo>
                  <a:lnTo>
                    <a:pt x="171" y="10"/>
                  </a:lnTo>
                  <a:lnTo>
                    <a:pt x="172" y="15"/>
                  </a:lnTo>
                  <a:lnTo>
                    <a:pt x="172" y="10"/>
                  </a:lnTo>
                  <a:lnTo>
                    <a:pt x="173" y="13"/>
                  </a:lnTo>
                  <a:lnTo>
                    <a:pt x="173" y="12"/>
                  </a:lnTo>
                  <a:lnTo>
                    <a:pt x="174" y="14"/>
                  </a:lnTo>
                  <a:lnTo>
                    <a:pt x="174" y="11"/>
                  </a:lnTo>
                  <a:lnTo>
                    <a:pt x="175" y="14"/>
                  </a:lnTo>
                  <a:lnTo>
                    <a:pt x="175" y="11"/>
                  </a:lnTo>
                  <a:lnTo>
                    <a:pt x="176" y="13"/>
                  </a:lnTo>
                  <a:lnTo>
                    <a:pt x="176" y="11"/>
                  </a:lnTo>
                  <a:lnTo>
                    <a:pt x="177" y="14"/>
                  </a:lnTo>
                  <a:lnTo>
                    <a:pt x="177" y="12"/>
                  </a:lnTo>
                  <a:lnTo>
                    <a:pt x="178" y="13"/>
                  </a:lnTo>
                  <a:lnTo>
                    <a:pt x="178" y="10"/>
                  </a:lnTo>
                  <a:lnTo>
                    <a:pt x="179" y="15"/>
                  </a:lnTo>
                  <a:lnTo>
                    <a:pt x="179" y="10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81" y="16"/>
                  </a:lnTo>
                  <a:lnTo>
                    <a:pt x="181" y="12"/>
                  </a:lnTo>
                  <a:lnTo>
                    <a:pt x="182" y="16"/>
                  </a:lnTo>
                  <a:lnTo>
                    <a:pt x="182" y="14"/>
                  </a:lnTo>
                  <a:lnTo>
                    <a:pt x="183" y="18"/>
                  </a:lnTo>
                  <a:lnTo>
                    <a:pt x="183" y="14"/>
                  </a:lnTo>
                  <a:lnTo>
                    <a:pt x="184" y="18"/>
                  </a:lnTo>
                  <a:lnTo>
                    <a:pt x="184" y="14"/>
                  </a:lnTo>
                  <a:lnTo>
                    <a:pt x="185" y="17"/>
                  </a:lnTo>
                  <a:lnTo>
                    <a:pt x="185" y="13"/>
                  </a:lnTo>
                  <a:lnTo>
                    <a:pt x="186" y="15"/>
                  </a:lnTo>
                  <a:lnTo>
                    <a:pt x="186" y="13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6"/>
                  </a:lnTo>
                  <a:lnTo>
                    <a:pt x="188" y="13"/>
                  </a:lnTo>
                  <a:lnTo>
                    <a:pt x="189" y="18"/>
                  </a:lnTo>
                  <a:lnTo>
                    <a:pt x="189" y="12"/>
                  </a:lnTo>
                  <a:lnTo>
                    <a:pt x="190" y="15"/>
                  </a:lnTo>
                  <a:lnTo>
                    <a:pt x="190" y="12"/>
                  </a:lnTo>
                  <a:lnTo>
                    <a:pt x="191" y="15"/>
                  </a:lnTo>
                  <a:lnTo>
                    <a:pt x="191" y="12"/>
                  </a:lnTo>
                  <a:lnTo>
                    <a:pt x="192" y="15"/>
                  </a:lnTo>
                  <a:lnTo>
                    <a:pt x="192" y="12"/>
                  </a:lnTo>
                  <a:lnTo>
                    <a:pt x="193" y="14"/>
                  </a:lnTo>
                  <a:lnTo>
                    <a:pt x="193" y="11"/>
                  </a:lnTo>
                  <a:lnTo>
                    <a:pt x="194" y="15"/>
                  </a:lnTo>
                  <a:lnTo>
                    <a:pt x="194" y="11"/>
                  </a:lnTo>
                  <a:lnTo>
                    <a:pt x="195" y="15"/>
                  </a:lnTo>
                  <a:lnTo>
                    <a:pt x="195" y="12"/>
                  </a:lnTo>
                  <a:lnTo>
                    <a:pt x="196" y="15"/>
                  </a:lnTo>
                  <a:lnTo>
                    <a:pt x="196" y="10"/>
                  </a:lnTo>
                  <a:lnTo>
                    <a:pt x="197" y="12"/>
                  </a:lnTo>
                  <a:lnTo>
                    <a:pt x="197" y="10"/>
                  </a:lnTo>
                  <a:lnTo>
                    <a:pt x="198" y="12"/>
                  </a:lnTo>
                  <a:lnTo>
                    <a:pt x="198" y="9"/>
                  </a:lnTo>
                  <a:lnTo>
                    <a:pt x="199" y="12"/>
                  </a:lnTo>
                  <a:lnTo>
                    <a:pt x="199" y="10"/>
                  </a:lnTo>
                  <a:lnTo>
                    <a:pt x="200" y="14"/>
                  </a:lnTo>
                  <a:lnTo>
                    <a:pt x="200" y="11"/>
                  </a:lnTo>
                  <a:lnTo>
                    <a:pt x="201" y="14"/>
                  </a:lnTo>
                  <a:lnTo>
                    <a:pt x="201" y="10"/>
                  </a:lnTo>
                  <a:lnTo>
                    <a:pt x="202" y="13"/>
                  </a:lnTo>
                  <a:lnTo>
                    <a:pt x="202" y="10"/>
                  </a:lnTo>
                  <a:lnTo>
                    <a:pt x="203" y="11"/>
                  </a:lnTo>
                  <a:lnTo>
                    <a:pt x="203" y="6"/>
                  </a:lnTo>
                  <a:lnTo>
                    <a:pt x="204" y="10"/>
                  </a:lnTo>
                  <a:lnTo>
                    <a:pt x="204" y="6"/>
                  </a:lnTo>
                  <a:lnTo>
                    <a:pt x="205" y="11"/>
                  </a:lnTo>
                  <a:lnTo>
                    <a:pt x="205" y="6"/>
                  </a:lnTo>
                  <a:lnTo>
                    <a:pt x="206" y="13"/>
                  </a:lnTo>
                  <a:lnTo>
                    <a:pt x="206" y="8"/>
                  </a:lnTo>
                  <a:lnTo>
                    <a:pt x="207" y="16"/>
                  </a:lnTo>
                  <a:lnTo>
                    <a:pt x="207" y="11"/>
                  </a:lnTo>
                  <a:lnTo>
                    <a:pt x="208" y="16"/>
                  </a:lnTo>
                  <a:lnTo>
                    <a:pt x="208" y="11"/>
                  </a:lnTo>
                  <a:lnTo>
                    <a:pt x="209" y="13"/>
                  </a:lnTo>
                  <a:lnTo>
                    <a:pt x="209" y="10"/>
                  </a:lnTo>
                  <a:lnTo>
                    <a:pt x="210" y="14"/>
                  </a:lnTo>
                  <a:lnTo>
                    <a:pt x="210" y="10"/>
                  </a:lnTo>
                  <a:lnTo>
                    <a:pt x="211" y="14"/>
                  </a:lnTo>
                  <a:lnTo>
                    <a:pt x="211" y="11"/>
                  </a:lnTo>
                  <a:lnTo>
                    <a:pt x="212" y="14"/>
                  </a:lnTo>
                  <a:lnTo>
                    <a:pt x="212" y="11"/>
                  </a:lnTo>
                  <a:lnTo>
                    <a:pt x="213" y="14"/>
                  </a:lnTo>
                  <a:lnTo>
                    <a:pt x="213" y="8"/>
                  </a:lnTo>
                  <a:lnTo>
                    <a:pt x="214" y="14"/>
                  </a:lnTo>
                  <a:lnTo>
                    <a:pt x="214" y="8"/>
                  </a:lnTo>
                  <a:lnTo>
                    <a:pt x="215" y="13"/>
                  </a:lnTo>
                  <a:lnTo>
                    <a:pt x="215" y="8"/>
                  </a:lnTo>
                  <a:lnTo>
                    <a:pt x="216" y="14"/>
                  </a:lnTo>
                  <a:lnTo>
                    <a:pt x="216" y="11"/>
                  </a:lnTo>
                  <a:lnTo>
                    <a:pt x="217" y="14"/>
                  </a:lnTo>
                  <a:lnTo>
                    <a:pt x="217" y="11"/>
                  </a:lnTo>
                  <a:lnTo>
                    <a:pt x="218" y="14"/>
                  </a:lnTo>
                  <a:lnTo>
                    <a:pt x="218" y="11"/>
                  </a:lnTo>
                  <a:lnTo>
                    <a:pt x="219" y="14"/>
                  </a:lnTo>
                  <a:lnTo>
                    <a:pt x="219" y="10"/>
                  </a:lnTo>
                  <a:lnTo>
                    <a:pt x="220" y="16"/>
                  </a:lnTo>
                  <a:lnTo>
                    <a:pt x="220" y="13"/>
                  </a:lnTo>
                  <a:lnTo>
                    <a:pt x="221" y="16"/>
                  </a:lnTo>
                  <a:lnTo>
                    <a:pt x="221" y="14"/>
                  </a:lnTo>
                  <a:lnTo>
                    <a:pt x="222" y="17"/>
                  </a:lnTo>
                  <a:lnTo>
                    <a:pt x="222" y="13"/>
                  </a:lnTo>
                  <a:lnTo>
                    <a:pt x="223" y="16"/>
                  </a:lnTo>
                  <a:lnTo>
                    <a:pt x="223" y="12"/>
                  </a:lnTo>
                  <a:lnTo>
                    <a:pt x="224" y="16"/>
                  </a:lnTo>
                  <a:lnTo>
                    <a:pt x="224" y="13"/>
                  </a:lnTo>
                  <a:lnTo>
                    <a:pt x="225" y="15"/>
                  </a:lnTo>
                  <a:lnTo>
                    <a:pt x="225" y="13"/>
                  </a:lnTo>
                  <a:lnTo>
                    <a:pt x="226" y="16"/>
                  </a:lnTo>
                  <a:lnTo>
                    <a:pt x="226" y="13"/>
                  </a:lnTo>
                  <a:lnTo>
                    <a:pt x="227" y="16"/>
                  </a:lnTo>
                  <a:lnTo>
                    <a:pt x="227" y="13"/>
                  </a:lnTo>
                  <a:lnTo>
                    <a:pt x="228" y="16"/>
                  </a:lnTo>
                  <a:lnTo>
                    <a:pt x="228" y="11"/>
                  </a:lnTo>
                  <a:lnTo>
                    <a:pt x="229" y="14"/>
                  </a:lnTo>
                  <a:lnTo>
                    <a:pt x="229" y="11"/>
                  </a:lnTo>
                  <a:lnTo>
                    <a:pt x="230" y="14"/>
                  </a:lnTo>
                  <a:lnTo>
                    <a:pt x="230" y="12"/>
                  </a:lnTo>
                  <a:lnTo>
                    <a:pt x="231" y="14"/>
                  </a:lnTo>
                  <a:lnTo>
                    <a:pt x="231" y="12"/>
                  </a:lnTo>
                  <a:lnTo>
                    <a:pt x="232" y="14"/>
                  </a:lnTo>
                  <a:lnTo>
                    <a:pt x="232" y="11"/>
                  </a:lnTo>
                  <a:lnTo>
                    <a:pt x="233" y="14"/>
                  </a:lnTo>
                  <a:lnTo>
                    <a:pt x="233" y="11"/>
                  </a:lnTo>
                  <a:lnTo>
                    <a:pt x="234" y="14"/>
                  </a:lnTo>
                  <a:lnTo>
                    <a:pt x="234" y="12"/>
                  </a:lnTo>
                  <a:lnTo>
                    <a:pt x="235" y="16"/>
                  </a:lnTo>
                  <a:lnTo>
                    <a:pt x="235" y="12"/>
                  </a:lnTo>
                  <a:lnTo>
                    <a:pt x="236" y="16"/>
                  </a:lnTo>
                  <a:lnTo>
                    <a:pt x="236" y="13"/>
                  </a:lnTo>
                  <a:lnTo>
                    <a:pt x="237" y="15"/>
                  </a:lnTo>
                  <a:lnTo>
                    <a:pt x="237" y="13"/>
                  </a:lnTo>
                  <a:lnTo>
                    <a:pt x="238" y="16"/>
                  </a:lnTo>
                  <a:lnTo>
                    <a:pt x="238" y="13"/>
                  </a:lnTo>
                  <a:lnTo>
                    <a:pt x="239" y="16"/>
                  </a:lnTo>
                  <a:lnTo>
                    <a:pt x="239" y="12"/>
                  </a:lnTo>
                  <a:lnTo>
                    <a:pt x="240" y="16"/>
                  </a:lnTo>
                  <a:lnTo>
                    <a:pt x="240" y="12"/>
                  </a:lnTo>
                  <a:lnTo>
                    <a:pt x="241" y="15"/>
                  </a:lnTo>
                  <a:lnTo>
                    <a:pt x="241" y="13"/>
                  </a:lnTo>
                  <a:lnTo>
                    <a:pt x="242" y="15"/>
                  </a:lnTo>
                  <a:lnTo>
                    <a:pt x="242" y="12"/>
                  </a:lnTo>
                  <a:lnTo>
                    <a:pt x="243" y="13"/>
                  </a:lnTo>
                  <a:lnTo>
                    <a:pt x="243" y="11"/>
                  </a:lnTo>
                  <a:lnTo>
                    <a:pt x="244" y="13"/>
                  </a:lnTo>
                  <a:lnTo>
                    <a:pt x="244" y="10"/>
                  </a:lnTo>
                  <a:lnTo>
                    <a:pt x="245" y="11"/>
                  </a:lnTo>
                  <a:lnTo>
                    <a:pt x="245" y="6"/>
                  </a:lnTo>
                  <a:lnTo>
                    <a:pt x="246" y="8"/>
                  </a:lnTo>
                  <a:lnTo>
                    <a:pt x="246" y="3"/>
                  </a:lnTo>
                  <a:lnTo>
                    <a:pt x="247" y="6"/>
                  </a:lnTo>
                  <a:lnTo>
                    <a:pt x="247" y="3"/>
                  </a:lnTo>
                  <a:lnTo>
                    <a:pt x="248" y="8"/>
                  </a:lnTo>
                  <a:lnTo>
                    <a:pt x="248" y="4"/>
                  </a:lnTo>
                  <a:lnTo>
                    <a:pt x="249" y="9"/>
                  </a:lnTo>
                  <a:lnTo>
                    <a:pt x="249" y="4"/>
                  </a:lnTo>
                  <a:lnTo>
                    <a:pt x="250" y="9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8" name="Freeform 167">
              <a:extLst>
                <a:ext uri="{FF2B5EF4-FFF2-40B4-BE49-F238E27FC236}">
                  <a16:creationId xmlns:a16="http://schemas.microsoft.com/office/drawing/2014/main" id="{08868FC7-1232-492F-8A66-DCCF4A586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917" y="17580870"/>
              <a:ext cx="674542" cy="81553"/>
            </a:xfrm>
            <a:custGeom>
              <a:avLst/>
              <a:gdLst>
                <a:gd name="T0" fmla="*/ 3 w 251"/>
                <a:gd name="T1" fmla="*/ 32 h 41"/>
                <a:gd name="T2" fmla="*/ 7 w 251"/>
                <a:gd name="T3" fmla="*/ 29 h 41"/>
                <a:gd name="T4" fmla="*/ 11 w 251"/>
                <a:gd name="T5" fmla="*/ 28 h 41"/>
                <a:gd name="T6" fmla="*/ 15 w 251"/>
                <a:gd name="T7" fmla="*/ 29 h 41"/>
                <a:gd name="T8" fmla="*/ 19 w 251"/>
                <a:gd name="T9" fmla="*/ 27 h 41"/>
                <a:gd name="T10" fmla="*/ 23 w 251"/>
                <a:gd name="T11" fmla="*/ 28 h 41"/>
                <a:gd name="T12" fmla="*/ 27 w 251"/>
                <a:gd name="T13" fmla="*/ 32 h 41"/>
                <a:gd name="T14" fmla="*/ 31 w 251"/>
                <a:gd name="T15" fmla="*/ 34 h 41"/>
                <a:gd name="T16" fmla="*/ 35 w 251"/>
                <a:gd name="T17" fmla="*/ 31 h 41"/>
                <a:gd name="T18" fmla="*/ 39 w 251"/>
                <a:gd name="T19" fmla="*/ 29 h 41"/>
                <a:gd name="T20" fmla="*/ 43 w 251"/>
                <a:gd name="T21" fmla="*/ 30 h 41"/>
                <a:gd name="T22" fmla="*/ 47 w 251"/>
                <a:gd name="T23" fmla="*/ 33 h 41"/>
                <a:gd name="T24" fmla="*/ 51 w 251"/>
                <a:gd name="T25" fmla="*/ 29 h 41"/>
                <a:gd name="T26" fmla="*/ 55 w 251"/>
                <a:gd name="T27" fmla="*/ 32 h 41"/>
                <a:gd name="T28" fmla="*/ 60 w 251"/>
                <a:gd name="T29" fmla="*/ 33 h 41"/>
                <a:gd name="T30" fmla="*/ 64 w 251"/>
                <a:gd name="T31" fmla="*/ 36 h 41"/>
                <a:gd name="T32" fmla="*/ 68 w 251"/>
                <a:gd name="T33" fmla="*/ 37 h 41"/>
                <a:gd name="T34" fmla="*/ 72 w 251"/>
                <a:gd name="T35" fmla="*/ 35 h 41"/>
                <a:gd name="T36" fmla="*/ 76 w 251"/>
                <a:gd name="T37" fmla="*/ 37 h 41"/>
                <a:gd name="T38" fmla="*/ 80 w 251"/>
                <a:gd name="T39" fmla="*/ 34 h 41"/>
                <a:gd name="T40" fmla="*/ 84 w 251"/>
                <a:gd name="T41" fmla="*/ 34 h 41"/>
                <a:gd name="T42" fmla="*/ 88 w 251"/>
                <a:gd name="T43" fmla="*/ 33 h 41"/>
                <a:gd name="T44" fmla="*/ 92 w 251"/>
                <a:gd name="T45" fmla="*/ 29 h 41"/>
                <a:gd name="T46" fmla="*/ 96 w 251"/>
                <a:gd name="T47" fmla="*/ 30 h 41"/>
                <a:gd name="T48" fmla="*/ 100 w 251"/>
                <a:gd name="T49" fmla="*/ 31 h 41"/>
                <a:gd name="T50" fmla="*/ 104 w 251"/>
                <a:gd name="T51" fmla="*/ 31 h 41"/>
                <a:gd name="T52" fmla="*/ 108 w 251"/>
                <a:gd name="T53" fmla="*/ 32 h 41"/>
                <a:gd name="T54" fmla="*/ 112 w 251"/>
                <a:gd name="T55" fmla="*/ 30 h 41"/>
                <a:gd name="T56" fmla="*/ 116 w 251"/>
                <a:gd name="T57" fmla="*/ 28 h 41"/>
                <a:gd name="T58" fmla="*/ 120 w 251"/>
                <a:gd name="T59" fmla="*/ 24 h 41"/>
                <a:gd name="T60" fmla="*/ 124 w 251"/>
                <a:gd name="T61" fmla="*/ 19 h 41"/>
                <a:gd name="T62" fmla="*/ 128 w 251"/>
                <a:gd name="T63" fmla="*/ 13 h 41"/>
                <a:gd name="T64" fmla="*/ 132 w 251"/>
                <a:gd name="T65" fmla="*/ 12 h 41"/>
                <a:gd name="T66" fmla="*/ 136 w 251"/>
                <a:gd name="T67" fmla="*/ 9 h 41"/>
                <a:gd name="T68" fmla="*/ 140 w 251"/>
                <a:gd name="T69" fmla="*/ 6 h 41"/>
                <a:gd name="T70" fmla="*/ 144 w 251"/>
                <a:gd name="T71" fmla="*/ 4 h 41"/>
                <a:gd name="T72" fmla="*/ 148 w 251"/>
                <a:gd name="T73" fmla="*/ 0 h 41"/>
                <a:gd name="T74" fmla="*/ 152 w 251"/>
                <a:gd name="T75" fmla="*/ 11 h 41"/>
                <a:gd name="T76" fmla="*/ 156 w 251"/>
                <a:gd name="T77" fmla="*/ 17 h 41"/>
                <a:gd name="T78" fmla="*/ 160 w 251"/>
                <a:gd name="T79" fmla="*/ 22 h 41"/>
                <a:gd name="T80" fmla="*/ 164 w 251"/>
                <a:gd name="T81" fmla="*/ 24 h 41"/>
                <a:gd name="T82" fmla="*/ 168 w 251"/>
                <a:gd name="T83" fmla="*/ 19 h 41"/>
                <a:gd name="T84" fmla="*/ 172 w 251"/>
                <a:gd name="T85" fmla="*/ 18 h 41"/>
                <a:gd name="T86" fmla="*/ 176 w 251"/>
                <a:gd name="T87" fmla="*/ 15 h 41"/>
                <a:gd name="T88" fmla="*/ 180 w 251"/>
                <a:gd name="T89" fmla="*/ 11 h 41"/>
                <a:gd name="T90" fmla="*/ 184 w 251"/>
                <a:gd name="T91" fmla="*/ 10 h 41"/>
                <a:gd name="T92" fmla="*/ 188 w 251"/>
                <a:gd name="T93" fmla="*/ 10 h 41"/>
                <a:gd name="T94" fmla="*/ 192 w 251"/>
                <a:gd name="T95" fmla="*/ 9 h 41"/>
                <a:gd name="T96" fmla="*/ 196 w 251"/>
                <a:gd name="T97" fmla="*/ 12 h 41"/>
                <a:gd name="T98" fmla="*/ 200 w 251"/>
                <a:gd name="T99" fmla="*/ 12 h 41"/>
                <a:gd name="T100" fmla="*/ 204 w 251"/>
                <a:gd name="T101" fmla="*/ 11 h 41"/>
                <a:gd name="T102" fmla="*/ 208 w 251"/>
                <a:gd name="T103" fmla="*/ 11 h 41"/>
                <a:gd name="T104" fmla="*/ 212 w 251"/>
                <a:gd name="T105" fmla="*/ 12 h 41"/>
                <a:gd name="T106" fmla="*/ 216 w 251"/>
                <a:gd name="T107" fmla="*/ 13 h 41"/>
                <a:gd name="T108" fmla="*/ 220 w 251"/>
                <a:gd name="T109" fmla="*/ 14 h 41"/>
                <a:gd name="T110" fmla="*/ 224 w 251"/>
                <a:gd name="T111" fmla="*/ 17 h 41"/>
                <a:gd name="T112" fmla="*/ 228 w 251"/>
                <a:gd name="T113" fmla="*/ 16 h 41"/>
                <a:gd name="T114" fmla="*/ 232 w 251"/>
                <a:gd name="T115" fmla="*/ 15 h 41"/>
                <a:gd name="T116" fmla="*/ 236 w 251"/>
                <a:gd name="T117" fmla="*/ 18 h 41"/>
                <a:gd name="T118" fmla="*/ 240 w 251"/>
                <a:gd name="T119" fmla="*/ 20 h 41"/>
                <a:gd name="T120" fmla="*/ 244 w 251"/>
                <a:gd name="T121" fmla="*/ 20 h 41"/>
                <a:gd name="T122" fmla="*/ 248 w 251"/>
                <a:gd name="T123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41">
                  <a:moveTo>
                    <a:pt x="0" y="35"/>
                  </a:moveTo>
                  <a:lnTo>
                    <a:pt x="0" y="33"/>
                  </a:lnTo>
                  <a:lnTo>
                    <a:pt x="1" y="35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4" y="34"/>
                  </a:lnTo>
                  <a:lnTo>
                    <a:pt x="4" y="31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34"/>
                  </a:lnTo>
                  <a:lnTo>
                    <a:pt x="6" y="29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9" y="33"/>
                  </a:lnTo>
                  <a:lnTo>
                    <a:pt x="9" y="30"/>
                  </a:lnTo>
                  <a:lnTo>
                    <a:pt x="10" y="33"/>
                  </a:lnTo>
                  <a:lnTo>
                    <a:pt x="10" y="28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31"/>
                  </a:lnTo>
                  <a:lnTo>
                    <a:pt x="13" y="29"/>
                  </a:lnTo>
                  <a:lnTo>
                    <a:pt x="14" y="31"/>
                  </a:lnTo>
                  <a:lnTo>
                    <a:pt x="14" y="28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17" y="30"/>
                  </a:lnTo>
                  <a:lnTo>
                    <a:pt x="17" y="27"/>
                  </a:lnTo>
                  <a:lnTo>
                    <a:pt x="18" y="31"/>
                  </a:lnTo>
                  <a:lnTo>
                    <a:pt x="18" y="28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20" y="29"/>
                  </a:lnTo>
                  <a:lnTo>
                    <a:pt x="20" y="27"/>
                  </a:lnTo>
                  <a:lnTo>
                    <a:pt x="21" y="29"/>
                  </a:lnTo>
                  <a:lnTo>
                    <a:pt x="21" y="26"/>
                  </a:lnTo>
                  <a:lnTo>
                    <a:pt x="22" y="29"/>
                  </a:lnTo>
                  <a:lnTo>
                    <a:pt x="22" y="27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4" y="34"/>
                  </a:lnTo>
                  <a:lnTo>
                    <a:pt x="24" y="31"/>
                  </a:lnTo>
                  <a:lnTo>
                    <a:pt x="25" y="33"/>
                  </a:lnTo>
                  <a:lnTo>
                    <a:pt x="25" y="30"/>
                  </a:lnTo>
                  <a:lnTo>
                    <a:pt x="26" y="35"/>
                  </a:lnTo>
                  <a:lnTo>
                    <a:pt x="26" y="30"/>
                  </a:lnTo>
                  <a:lnTo>
                    <a:pt x="27" y="35"/>
                  </a:lnTo>
                  <a:lnTo>
                    <a:pt x="27" y="32"/>
                  </a:lnTo>
                  <a:lnTo>
                    <a:pt x="28" y="34"/>
                  </a:lnTo>
                  <a:lnTo>
                    <a:pt x="28" y="31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30" y="37"/>
                  </a:lnTo>
                  <a:lnTo>
                    <a:pt x="30" y="34"/>
                  </a:lnTo>
                  <a:lnTo>
                    <a:pt x="31" y="37"/>
                  </a:lnTo>
                  <a:lnTo>
                    <a:pt x="31" y="34"/>
                  </a:lnTo>
                  <a:lnTo>
                    <a:pt x="32" y="38"/>
                  </a:lnTo>
                  <a:lnTo>
                    <a:pt x="32" y="36"/>
                  </a:lnTo>
                  <a:lnTo>
                    <a:pt x="33" y="38"/>
                  </a:lnTo>
                  <a:lnTo>
                    <a:pt x="33" y="36"/>
                  </a:lnTo>
                  <a:lnTo>
                    <a:pt x="34" y="38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1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7" y="34"/>
                  </a:lnTo>
                  <a:lnTo>
                    <a:pt x="37" y="31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39" y="31"/>
                  </a:lnTo>
                  <a:lnTo>
                    <a:pt x="39" y="29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41" y="31"/>
                  </a:lnTo>
                  <a:lnTo>
                    <a:pt x="41" y="27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43" y="33"/>
                  </a:lnTo>
                  <a:lnTo>
                    <a:pt x="43" y="30"/>
                  </a:lnTo>
                  <a:lnTo>
                    <a:pt x="44" y="35"/>
                  </a:lnTo>
                  <a:lnTo>
                    <a:pt x="44" y="32"/>
                  </a:lnTo>
                  <a:lnTo>
                    <a:pt x="45" y="36"/>
                  </a:lnTo>
                  <a:lnTo>
                    <a:pt x="45" y="33"/>
                  </a:lnTo>
                  <a:lnTo>
                    <a:pt x="46" y="38"/>
                  </a:lnTo>
                  <a:lnTo>
                    <a:pt x="46" y="33"/>
                  </a:lnTo>
                  <a:lnTo>
                    <a:pt x="47" y="38"/>
                  </a:lnTo>
                  <a:lnTo>
                    <a:pt x="47" y="33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9" y="36"/>
                  </a:lnTo>
                  <a:lnTo>
                    <a:pt x="49" y="32"/>
                  </a:lnTo>
                  <a:lnTo>
                    <a:pt x="50" y="35"/>
                  </a:lnTo>
                  <a:lnTo>
                    <a:pt x="50" y="30"/>
                  </a:lnTo>
                  <a:lnTo>
                    <a:pt x="51" y="33"/>
                  </a:lnTo>
                  <a:lnTo>
                    <a:pt x="51" y="29"/>
                  </a:lnTo>
                  <a:lnTo>
                    <a:pt x="52" y="32"/>
                  </a:lnTo>
                  <a:lnTo>
                    <a:pt x="52" y="29"/>
                  </a:lnTo>
                  <a:lnTo>
                    <a:pt x="53" y="35"/>
                  </a:lnTo>
                  <a:lnTo>
                    <a:pt x="53" y="30"/>
                  </a:lnTo>
                  <a:lnTo>
                    <a:pt x="54" y="34"/>
                  </a:lnTo>
                  <a:lnTo>
                    <a:pt x="54" y="32"/>
                  </a:lnTo>
                  <a:lnTo>
                    <a:pt x="55" y="34"/>
                  </a:lnTo>
                  <a:lnTo>
                    <a:pt x="55" y="32"/>
                  </a:lnTo>
                  <a:lnTo>
                    <a:pt x="56" y="35"/>
                  </a:lnTo>
                  <a:lnTo>
                    <a:pt x="56" y="31"/>
                  </a:lnTo>
                  <a:lnTo>
                    <a:pt x="58" y="35"/>
                  </a:lnTo>
                  <a:lnTo>
                    <a:pt x="58" y="31"/>
                  </a:lnTo>
                  <a:lnTo>
                    <a:pt x="59" y="38"/>
                  </a:lnTo>
                  <a:lnTo>
                    <a:pt x="59" y="33"/>
                  </a:lnTo>
                  <a:lnTo>
                    <a:pt x="60" y="38"/>
                  </a:lnTo>
                  <a:lnTo>
                    <a:pt x="60" y="33"/>
                  </a:lnTo>
                  <a:lnTo>
                    <a:pt x="61" y="40"/>
                  </a:lnTo>
                  <a:lnTo>
                    <a:pt x="61" y="37"/>
                  </a:lnTo>
                  <a:lnTo>
                    <a:pt x="62" y="41"/>
                  </a:lnTo>
                  <a:lnTo>
                    <a:pt x="62" y="37"/>
                  </a:lnTo>
                  <a:lnTo>
                    <a:pt x="63" y="41"/>
                  </a:lnTo>
                  <a:lnTo>
                    <a:pt x="63" y="38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5" y="40"/>
                  </a:lnTo>
                  <a:lnTo>
                    <a:pt x="65" y="37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7" y="39"/>
                  </a:lnTo>
                  <a:lnTo>
                    <a:pt x="67" y="36"/>
                  </a:lnTo>
                  <a:lnTo>
                    <a:pt x="68" y="39"/>
                  </a:lnTo>
                  <a:lnTo>
                    <a:pt x="68" y="37"/>
                  </a:lnTo>
                  <a:lnTo>
                    <a:pt x="69" y="41"/>
                  </a:lnTo>
                  <a:lnTo>
                    <a:pt x="69" y="36"/>
                  </a:lnTo>
                  <a:lnTo>
                    <a:pt x="70" y="38"/>
                  </a:lnTo>
                  <a:lnTo>
                    <a:pt x="70" y="36"/>
                  </a:lnTo>
                  <a:lnTo>
                    <a:pt x="71" y="39"/>
                  </a:lnTo>
                  <a:lnTo>
                    <a:pt x="71" y="37"/>
                  </a:lnTo>
                  <a:lnTo>
                    <a:pt x="72" y="38"/>
                  </a:lnTo>
                  <a:lnTo>
                    <a:pt x="72" y="35"/>
                  </a:lnTo>
                  <a:lnTo>
                    <a:pt x="73" y="39"/>
                  </a:lnTo>
                  <a:lnTo>
                    <a:pt x="73" y="34"/>
                  </a:lnTo>
                  <a:lnTo>
                    <a:pt x="74" y="39"/>
                  </a:lnTo>
                  <a:lnTo>
                    <a:pt x="74" y="35"/>
                  </a:lnTo>
                  <a:lnTo>
                    <a:pt x="75" y="39"/>
                  </a:lnTo>
                  <a:lnTo>
                    <a:pt x="75" y="36"/>
                  </a:lnTo>
                  <a:lnTo>
                    <a:pt x="76" y="40"/>
                  </a:lnTo>
                  <a:lnTo>
                    <a:pt x="76" y="37"/>
                  </a:lnTo>
                  <a:lnTo>
                    <a:pt x="77" y="41"/>
                  </a:lnTo>
                  <a:lnTo>
                    <a:pt x="77" y="38"/>
                  </a:lnTo>
                  <a:lnTo>
                    <a:pt x="78" y="41"/>
                  </a:lnTo>
                  <a:lnTo>
                    <a:pt x="78" y="37"/>
                  </a:lnTo>
                  <a:lnTo>
                    <a:pt x="79" y="39"/>
                  </a:lnTo>
                  <a:lnTo>
                    <a:pt x="79" y="35"/>
                  </a:lnTo>
                  <a:lnTo>
                    <a:pt x="80" y="39"/>
                  </a:lnTo>
                  <a:lnTo>
                    <a:pt x="80" y="34"/>
                  </a:lnTo>
                  <a:lnTo>
                    <a:pt x="81" y="36"/>
                  </a:lnTo>
                  <a:lnTo>
                    <a:pt x="81" y="34"/>
                  </a:lnTo>
                  <a:lnTo>
                    <a:pt x="82" y="37"/>
                  </a:lnTo>
                  <a:lnTo>
                    <a:pt x="82" y="34"/>
                  </a:lnTo>
                  <a:lnTo>
                    <a:pt x="83" y="36"/>
                  </a:lnTo>
                  <a:lnTo>
                    <a:pt x="83" y="34"/>
                  </a:lnTo>
                  <a:lnTo>
                    <a:pt x="84" y="38"/>
                  </a:lnTo>
                  <a:lnTo>
                    <a:pt x="84" y="34"/>
                  </a:lnTo>
                  <a:lnTo>
                    <a:pt x="85" y="37"/>
                  </a:lnTo>
                  <a:lnTo>
                    <a:pt x="85" y="33"/>
                  </a:lnTo>
                  <a:lnTo>
                    <a:pt x="86" y="37"/>
                  </a:lnTo>
                  <a:lnTo>
                    <a:pt x="86" y="33"/>
                  </a:lnTo>
                  <a:lnTo>
                    <a:pt x="87" y="37"/>
                  </a:lnTo>
                  <a:lnTo>
                    <a:pt x="87" y="33"/>
                  </a:lnTo>
                  <a:lnTo>
                    <a:pt x="88" y="34"/>
                  </a:lnTo>
                  <a:lnTo>
                    <a:pt x="88" y="33"/>
                  </a:lnTo>
                  <a:lnTo>
                    <a:pt x="89" y="36"/>
                  </a:lnTo>
                  <a:lnTo>
                    <a:pt x="89" y="33"/>
                  </a:lnTo>
                  <a:lnTo>
                    <a:pt x="90" y="33"/>
                  </a:lnTo>
                  <a:lnTo>
                    <a:pt x="90" y="31"/>
                  </a:lnTo>
                  <a:lnTo>
                    <a:pt x="91" y="34"/>
                  </a:lnTo>
                  <a:lnTo>
                    <a:pt x="91" y="31"/>
                  </a:lnTo>
                  <a:lnTo>
                    <a:pt x="92" y="33"/>
                  </a:lnTo>
                  <a:lnTo>
                    <a:pt x="92" y="29"/>
                  </a:lnTo>
                  <a:lnTo>
                    <a:pt x="93" y="32"/>
                  </a:lnTo>
                  <a:lnTo>
                    <a:pt x="93" y="29"/>
                  </a:lnTo>
                  <a:lnTo>
                    <a:pt x="94" y="32"/>
                  </a:lnTo>
                  <a:lnTo>
                    <a:pt x="94" y="29"/>
                  </a:lnTo>
                  <a:lnTo>
                    <a:pt x="95" y="35"/>
                  </a:lnTo>
                  <a:lnTo>
                    <a:pt x="95" y="30"/>
                  </a:lnTo>
                  <a:lnTo>
                    <a:pt x="96" y="35"/>
                  </a:lnTo>
                  <a:lnTo>
                    <a:pt x="96" y="30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8" y="35"/>
                  </a:lnTo>
                  <a:lnTo>
                    <a:pt x="98" y="32"/>
                  </a:lnTo>
                  <a:lnTo>
                    <a:pt x="99" y="34"/>
                  </a:lnTo>
                  <a:lnTo>
                    <a:pt x="99" y="3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01" y="34"/>
                  </a:lnTo>
                  <a:lnTo>
                    <a:pt x="101" y="30"/>
                  </a:lnTo>
                  <a:lnTo>
                    <a:pt x="102" y="34"/>
                  </a:lnTo>
                  <a:lnTo>
                    <a:pt x="102" y="32"/>
                  </a:lnTo>
                  <a:lnTo>
                    <a:pt x="103" y="34"/>
                  </a:lnTo>
                  <a:lnTo>
                    <a:pt x="103" y="31"/>
                  </a:lnTo>
                  <a:lnTo>
                    <a:pt x="104" y="34"/>
                  </a:lnTo>
                  <a:lnTo>
                    <a:pt x="104" y="31"/>
                  </a:lnTo>
                  <a:lnTo>
                    <a:pt x="105" y="35"/>
                  </a:lnTo>
                  <a:lnTo>
                    <a:pt x="105" y="31"/>
                  </a:lnTo>
                  <a:lnTo>
                    <a:pt x="106" y="34"/>
                  </a:lnTo>
                  <a:lnTo>
                    <a:pt x="106" y="31"/>
                  </a:lnTo>
                  <a:lnTo>
                    <a:pt x="107" y="34"/>
                  </a:lnTo>
                  <a:lnTo>
                    <a:pt x="107" y="31"/>
                  </a:lnTo>
                  <a:lnTo>
                    <a:pt x="108" y="35"/>
                  </a:lnTo>
                  <a:lnTo>
                    <a:pt x="108" y="32"/>
                  </a:lnTo>
                  <a:lnTo>
                    <a:pt x="109" y="34"/>
                  </a:lnTo>
                  <a:lnTo>
                    <a:pt x="109" y="31"/>
                  </a:lnTo>
                  <a:lnTo>
                    <a:pt x="110" y="34"/>
                  </a:lnTo>
                  <a:lnTo>
                    <a:pt x="110" y="31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2" y="32"/>
                  </a:lnTo>
                  <a:lnTo>
                    <a:pt x="112" y="30"/>
                  </a:lnTo>
                  <a:lnTo>
                    <a:pt x="113" y="31"/>
                  </a:lnTo>
                  <a:lnTo>
                    <a:pt x="113" y="29"/>
                  </a:lnTo>
                  <a:lnTo>
                    <a:pt x="114" y="31"/>
                  </a:lnTo>
                  <a:lnTo>
                    <a:pt x="114" y="26"/>
                  </a:lnTo>
                  <a:lnTo>
                    <a:pt x="115" y="31"/>
                  </a:lnTo>
                  <a:lnTo>
                    <a:pt x="115" y="28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30"/>
                  </a:lnTo>
                  <a:lnTo>
                    <a:pt x="117" y="27"/>
                  </a:lnTo>
                  <a:lnTo>
                    <a:pt x="118" y="29"/>
                  </a:lnTo>
                  <a:lnTo>
                    <a:pt x="118" y="26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20" y="28"/>
                  </a:lnTo>
                  <a:lnTo>
                    <a:pt x="120" y="24"/>
                  </a:lnTo>
                  <a:lnTo>
                    <a:pt x="121" y="25"/>
                  </a:lnTo>
                  <a:lnTo>
                    <a:pt x="121" y="22"/>
                  </a:lnTo>
                  <a:lnTo>
                    <a:pt x="122" y="24"/>
                  </a:lnTo>
                  <a:lnTo>
                    <a:pt x="122" y="22"/>
                  </a:lnTo>
                  <a:lnTo>
                    <a:pt x="123" y="22"/>
                  </a:lnTo>
                  <a:lnTo>
                    <a:pt x="123" y="19"/>
                  </a:lnTo>
                  <a:lnTo>
                    <a:pt x="124" y="20"/>
                  </a:lnTo>
                  <a:lnTo>
                    <a:pt x="124" y="19"/>
                  </a:lnTo>
                  <a:lnTo>
                    <a:pt x="125" y="20"/>
                  </a:lnTo>
                  <a:lnTo>
                    <a:pt x="125" y="17"/>
                  </a:lnTo>
                  <a:lnTo>
                    <a:pt x="126" y="19"/>
                  </a:lnTo>
                  <a:lnTo>
                    <a:pt x="126" y="16"/>
                  </a:lnTo>
                  <a:lnTo>
                    <a:pt x="127" y="19"/>
                  </a:lnTo>
                  <a:lnTo>
                    <a:pt x="127" y="14"/>
                  </a:lnTo>
                  <a:lnTo>
                    <a:pt x="128" y="18"/>
                  </a:lnTo>
                  <a:lnTo>
                    <a:pt x="128" y="13"/>
                  </a:lnTo>
                  <a:lnTo>
                    <a:pt x="129" y="17"/>
                  </a:lnTo>
                  <a:lnTo>
                    <a:pt x="129" y="14"/>
                  </a:lnTo>
                  <a:lnTo>
                    <a:pt x="130" y="16"/>
                  </a:lnTo>
                  <a:lnTo>
                    <a:pt x="130" y="12"/>
                  </a:lnTo>
                  <a:lnTo>
                    <a:pt x="131" y="16"/>
                  </a:lnTo>
                  <a:lnTo>
                    <a:pt x="131" y="11"/>
                  </a:lnTo>
                  <a:lnTo>
                    <a:pt x="132" y="15"/>
                  </a:lnTo>
                  <a:lnTo>
                    <a:pt x="132" y="12"/>
                  </a:lnTo>
                  <a:lnTo>
                    <a:pt x="133" y="14"/>
                  </a:lnTo>
                  <a:lnTo>
                    <a:pt x="133" y="11"/>
                  </a:lnTo>
                  <a:lnTo>
                    <a:pt x="134" y="13"/>
                  </a:lnTo>
                  <a:lnTo>
                    <a:pt x="134" y="11"/>
                  </a:lnTo>
                  <a:lnTo>
                    <a:pt x="135" y="12"/>
                  </a:lnTo>
                  <a:lnTo>
                    <a:pt x="135" y="9"/>
                  </a:lnTo>
                  <a:lnTo>
                    <a:pt x="136" y="11"/>
                  </a:lnTo>
                  <a:lnTo>
                    <a:pt x="136" y="9"/>
                  </a:lnTo>
                  <a:lnTo>
                    <a:pt x="137" y="11"/>
                  </a:lnTo>
                  <a:lnTo>
                    <a:pt x="137" y="9"/>
                  </a:lnTo>
                  <a:lnTo>
                    <a:pt x="138" y="10"/>
                  </a:lnTo>
                  <a:lnTo>
                    <a:pt x="138" y="7"/>
                  </a:lnTo>
                  <a:lnTo>
                    <a:pt x="139" y="10"/>
                  </a:lnTo>
                  <a:lnTo>
                    <a:pt x="139" y="6"/>
                  </a:lnTo>
                  <a:lnTo>
                    <a:pt x="140" y="8"/>
                  </a:lnTo>
                  <a:lnTo>
                    <a:pt x="140" y="6"/>
                  </a:lnTo>
                  <a:lnTo>
                    <a:pt x="141" y="8"/>
                  </a:lnTo>
                  <a:lnTo>
                    <a:pt x="141" y="4"/>
                  </a:lnTo>
                  <a:lnTo>
                    <a:pt x="142" y="7"/>
                  </a:lnTo>
                  <a:lnTo>
                    <a:pt x="142" y="3"/>
                  </a:lnTo>
                  <a:lnTo>
                    <a:pt x="143" y="7"/>
                  </a:lnTo>
                  <a:lnTo>
                    <a:pt x="143" y="4"/>
                  </a:lnTo>
                  <a:lnTo>
                    <a:pt x="144" y="7"/>
                  </a:lnTo>
                  <a:lnTo>
                    <a:pt x="144" y="4"/>
                  </a:lnTo>
                  <a:lnTo>
                    <a:pt x="145" y="5"/>
                  </a:lnTo>
                  <a:lnTo>
                    <a:pt x="145" y="2"/>
                  </a:lnTo>
                  <a:lnTo>
                    <a:pt x="146" y="4"/>
                  </a:lnTo>
                  <a:lnTo>
                    <a:pt x="146" y="2"/>
                  </a:lnTo>
                  <a:lnTo>
                    <a:pt x="147" y="4"/>
                  </a:lnTo>
                  <a:lnTo>
                    <a:pt x="147" y="0"/>
                  </a:lnTo>
                  <a:lnTo>
                    <a:pt x="148" y="4"/>
                  </a:lnTo>
                  <a:lnTo>
                    <a:pt x="148" y="0"/>
                  </a:lnTo>
                  <a:lnTo>
                    <a:pt x="149" y="7"/>
                  </a:lnTo>
                  <a:lnTo>
                    <a:pt x="149" y="2"/>
                  </a:lnTo>
                  <a:lnTo>
                    <a:pt x="150" y="11"/>
                  </a:lnTo>
                  <a:lnTo>
                    <a:pt x="150" y="6"/>
                  </a:lnTo>
                  <a:lnTo>
                    <a:pt x="151" y="13"/>
                  </a:lnTo>
                  <a:lnTo>
                    <a:pt x="151" y="9"/>
                  </a:lnTo>
                  <a:lnTo>
                    <a:pt x="152" y="13"/>
                  </a:lnTo>
                  <a:lnTo>
                    <a:pt x="152" y="11"/>
                  </a:lnTo>
                  <a:lnTo>
                    <a:pt x="153" y="14"/>
                  </a:lnTo>
                  <a:lnTo>
                    <a:pt x="153" y="11"/>
                  </a:lnTo>
                  <a:lnTo>
                    <a:pt x="154" y="18"/>
                  </a:lnTo>
                  <a:lnTo>
                    <a:pt x="154" y="14"/>
                  </a:lnTo>
                  <a:lnTo>
                    <a:pt x="155" y="19"/>
                  </a:lnTo>
                  <a:lnTo>
                    <a:pt x="155" y="14"/>
                  </a:lnTo>
                  <a:lnTo>
                    <a:pt x="156" y="21"/>
                  </a:lnTo>
                  <a:lnTo>
                    <a:pt x="156" y="17"/>
                  </a:lnTo>
                  <a:lnTo>
                    <a:pt x="157" y="22"/>
                  </a:lnTo>
                  <a:lnTo>
                    <a:pt x="157" y="19"/>
                  </a:lnTo>
                  <a:lnTo>
                    <a:pt x="158" y="23"/>
                  </a:lnTo>
                  <a:lnTo>
                    <a:pt x="158" y="19"/>
                  </a:lnTo>
                  <a:lnTo>
                    <a:pt x="159" y="23"/>
                  </a:lnTo>
                  <a:lnTo>
                    <a:pt x="159" y="19"/>
                  </a:lnTo>
                  <a:lnTo>
                    <a:pt x="160" y="26"/>
                  </a:lnTo>
                  <a:lnTo>
                    <a:pt x="160" y="22"/>
                  </a:lnTo>
                  <a:lnTo>
                    <a:pt x="161" y="25"/>
                  </a:lnTo>
                  <a:lnTo>
                    <a:pt x="161" y="22"/>
                  </a:lnTo>
                  <a:lnTo>
                    <a:pt x="162" y="25"/>
                  </a:lnTo>
                  <a:lnTo>
                    <a:pt x="162" y="21"/>
                  </a:lnTo>
                  <a:lnTo>
                    <a:pt x="163" y="25"/>
                  </a:lnTo>
                  <a:lnTo>
                    <a:pt x="163" y="23"/>
                  </a:lnTo>
                  <a:lnTo>
                    <a:pt x="164" y="26"/>
                  </a:lnTo>
                  <a:lnTo>
                    <a:pt x="164" y="24"/>
                  </a:lnTo>
                  <a:lnTo>
                    <a:pt x="165" y="26"/>
                  </a:lnTo>
                  <a:lnTo>
                    <a:pt x="165" y="25"/>
                  </a:lnTo>
                  <a:lnTo>
                    <a:pt x="166" y="25"/>
                  </a:lnTo>
                  <a:lnTo>
                    <a:pt x="166" y="24"/>
                  </a:lnTo>
                  <a:lnTo>
                    <a:pt x="167" y="24"/>
                  </a:lnTo>
                  <a:lnTo>
                    <a:pt x="167" y="22"/>
                  </a:lnTo>
                  <a:lnTo>
                    <a:pt x="168" y="23"/>
                  </a:lnTo>
                  <a:lnTo>
                    <a:pt x="168" y="19"/>
                  </a:lnTo>
                  <a:lnTo>
                    <a:pt x="169" y="22"/>
                  </a:lnTo>
                  <a:lnTo>
                    <a:pt x="169" y="20"/>
                  </a:lnTo>
                  <a:lnTo>
                    <a:pt x="170" y="22"/>
                  </a:lnTo>
                  <a:lnTo>
                    <a:pt x="170" y="20"/>
                  </a:lnTo>
                  <a:lnTo>
                    <a:pt x="171" y="20"/>
                  </a:lnTo>
                  <a:lnTo>
                    <a:pt x="171" y="19"/>
                  </a:lnTo>
                  <a:lnTo>
                    <a:pt x="172" y="20"/>
                  </a:lnTo>
                  <a:lnTo>
                    <a:pt x="172" y="18"/>
                  </a:lnTo>
                  <a:lnTo>
                    <a:pt x="173" y="19"/>
                  </a:lnTo>
                  <a:lnTo>
                    <a:pt x="173" y="16"/>
                  </a:lnTo>
                  <a:lnTo>
                    <a:pt x="174" y="19"/>
                  </a:lnTo>
                  <a:lnTo>
                    <a:pt x="174" y="16"/>
                  </a:lnTo>
                  <a:lnTo>
                    <a:pt x="175" y="19"/>
                  </a:lnTo>
                  <a:lnTo>
                    <a:pt x="175" y="16"/>
                  </a:lnTo>
                  <a:lnTo>
                    <a:pt x="176" y="17"/>
                  </a:lnTo>
                  <a:lnTo>
                    <a:pt x="176" y="15"/>
                  </a:lnTo>
                  <a:lnTo>
                    <a:pt x="177" y="17"/>
                  </a:lnTo>
                  <a:lnTo>
                    <a:pt x="177" y="14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79" y="15"/>
                  </a:lnTo>
                  <a:lnTo>
                    <a:pt x="179" y="13"/>
                  </a:lnTo>
                  <a:lnTo>
                    <a:pt x="180" y="14"/>
                  </a:lnTo>
                  <a:lnTo>
                    <a:pt x="180" y="11"/>
                  </a:lnTo>
                  <a:lnTo>
                    <a:pt x="181" y="14"/>
                  </a:lnTo>
                  <a:lnTo>
                    <a:pt x="181" y="10"/>
                  </a:lnTo>
                  <a:lnTo>
                    <a:pt x="182" y="16"/>
                  </a:lnTo>
                  <a:lnTo>
                    <a:pt x="182" y="11"/>
                  </a:lnTo>
                  <a:lnTo>
                    <a:pt x="183" y="14"/>
                  </a:lnTo>
                  <a:lnTo>
                    <a:pt x="183" y="10"/>
                  </a:lnTo>
                  <a:lnTo>
                    <a:pt x="184" y="13"/>
                  </a:lnTo>
                  <a:lnTo>
                    <a:pt x="184" y="10"/>
                  </a:lnTo>
                  <a:lnTo>
                    <a:pt x="185" y="13"/>
                  </a:lnTo>
                  <a:lnTo>
                    <a:pt x="185" y="11"/>
                  </a:lnTo>
                  <a:lnTo>
                    <a:pt x="186" y="13"/>
                  </a:lnTo>
                  <a:lnTo>
                    <a:pt x="186" y="9"/>
                  </a:lnTo>
                  <a:lnTo>
                    <a:pt x="187" y="12"/>
                  </a:lnTo>
                  <a:lnTo>
                    <a:pt x="187" y="9"/>
                  </a:lnTo>
                  <a:lnTo>
                    <a:pt x="188" y="12"/>
                  </a:lnTo>
                  <a:lnTo>
                    <a:pt x="188" y="10"/>
                  </a:lnTo>
                  <a:lnTo>
                    <a:pt x="189" y="12"/>
                  </a:lnTo>
                  <a:lnTo>
                    <a:pt x="189" y="8"/>
                  </a:lnTo>
                  <a:lnTo>
                    <a:pt x="190" y="11"/>
                  </a:lnTo>
                  <a:lnTo>
                    <a:pt x="190" y="8"/>
                  </a:lnTo>
                  <a:lnTo>
                    <a:pt x="191" y="11"/>
                  </a:lnTo>
                  <a:lnTo>
                    <a:pt x="191" y="8"/>
                  </a:lnTo>
                  <a:lnTo>
                    <a:pt x="192" y="11"/>
                  </a:lnTo>
                  <a:lnTo>
                    <a:pt x="192" y="9"/>
                  </a:lnTo>
                  <a:lnTo>
                    <a:pt x="193" y="12"/>
                  </a:lnTo>
                  <a:lnTo>
                    <a:pt x="193" y="10"/>
                  </a:lnTo>
                  <a:lnTo>
                    <a:pt x="194" y="13"/>
                  </a:lnTo>
                  <a:lnTo>
                    <a:pt x="194" y="11"/>
                  </a:lnTo>
                  <a:lnTo>
                    <a:pt x="195" y="14"/>
                  </a:lnTo>
                  <a:lnTo>
                    <a:pt x="195" y="10"/>
                  </a:lnTo>
                  <a:lnTo>
                    <a:pt x="196" y="15"/>
                  </a:lnTo>
                  <a:lnTo>
                    <a:pt x="196" y="12"/>
                  </a:lnTo>
                  <a:lnTo>
                    <a:pt x="197" y="15"/>
                  </a:lnTo>
                  <a:lnTo>
                    <a:pt x="197" y="12"/>
                  </a:lnTo>
                  <a:lnTo>
                    <a:pt x="198" y="14"/>
                  </a:lnTo>
                  <a:lnTo>
                    <a:pt x="198" y="12"/>
                  </a:lnTo>
                  <a:lnTo>
                    <a:pt x="199" y="16"/>
                  </a:lnTo>
                  <a:lnTo>
                    <a:pt x="199" y="12"/>
                  </a:lnTo>
                  <a:lnTo>
                    <a:pt x="200" y="15"/>
                  </a:lnTo>
                  <a:lnTo>
                    <a:pt x="200" y="12"/>
                  </a:lnTo>
                  <a:lnTo>
                    <a:pt x="201" y="15"/>
                  </a:lnTo>
                  <a:lnTo>
                    <a:pt x="201" y="11"/>
                  </a:lnTo>
                  <a:lnTo>
                    <a:pt x="202" y="14"/>
                  </a:lnTo>
                  <a:lnTo>
                    <a:pt x="202" y="12"/>
                  </a:lnTo>
                  <a:lnTo>
                    <a:pt x="203" y="14"/>
                  </a:lnTo>
                  <a:lnTo>
                    <a:pt x="203" y="10"/>
                  </a:lnTo>
                  <a:lnTo>
                    <a:pt x="204" y="14"/>
                  </a:lnTo>
                  <a:lnTo>
                    <a:pt x="204" y="11"/>
                  </a:lnTo>
                  <a:lnTo>
                    <a:pt x="205" y="13"/>
                  </a:lnTo>
                  <a:lnTo>
                    <a:pt x="205" y="11"/>
                  </a:lnTo>
                  <a:lnTo>
                    <a:pt x="206" y="13"/>
                  </a:lnTo>
                  <a:lnTo>
                    <a:pt x="206" y="12"/>
                  </a:lnTo>
                  <a:lnTo>
                    <a:pt x="207" y="13"/>
                  </a:lnTo>
                  <a:lnTo>
                    <a:pt x="207" y="11"/>
                  </a:lnTo>
                  <a:lnTo>
                    <a:pt x="208" y="13"/>
                  </a:lnTo>
                  <a:lnTo>
                    <a:pt x="208" y="11"/>
                  </a:lnTo>
                  <a:lnTo>
                    <a:pt x="209" y="14"/>
                  </a:lnTo>
                  <a:lnTo>
                    <a:pt x="209" y="10"/>
                  </a:lnTo>
                  <a:lnTo>
                    <a:pt x="210" y="14"/>
                  </a:lnTo>
                  <a:lnTo>
                    <a:pt x="210" y="10"/>
                  </a:lnTo>
                  <a:lnTo>
                    <a:pt x="211" y="13"/>
                  </a:lnTo>
                  <a:lnTo>
                    <a:pt x="211" y="9"/>
                  </a:lnTo>
                  <a:lnTo>
                    <a:pt x="212" y="14"/>
                  </a:lnTo>
                  <a:lnTo>
                    <a:pt x="212" y="12"/>
                  </a:lnTo>
                  <a:lnTo>
                    <a:pt x="213" y="14"/>
                  </a:lnTo>
                  <a:lnTo>
                    <a:pt x="213" y="12"/>
                  </a:lnTo>
                  <a:lnTo>
                    <a:pt x="214" y="14"/>
                  </a:lnTo>
                  <a:lnTo>
                    <a:pt x="214" y="12"/>
                  </a:lnTo>
                  <a:lnTo>
                    <a:pt x="215" y="15"/>
                  </a:lnTo>
                  <a:lnTo>
                    <a:pt x="215" y="13"/>
                  </a:lnTo>
                  <a:lnTo>
                    <a:pt x="216" y="16"/>
                  </a:lnTo>
                  <a:lnTo>
                    <a:pt x="216" y="13"/>
                  </a:lnTo>
                  <a:lnTo>
                    <a:pt x="217" y="16"/>
                  </a:lnTo>
                  <a:lnTo>
                    <a:pt x="217" y="14"/>
                  </a:lnTo>
                  <a:lnTo>
                    <a:pt x="218" y="17"/>
                  </a:lnTo>
                  <a:lnTo>
                    <a:pt x="218" y="14"/>
                  </a:lnTo>
                  <a:lnTo>
                    <a:pt x="219" y="18"/>
                  </a:lnTo>
                  <a:lnTo>
                    <a:pt x="219" y="14"/>
                  </a:lnTo>
                  <a:lnTo>
                    <a:pt x="220" y="18"/>
                  </a:lnTo>
                  <a:lnTo>
                    <a:pt x="220" y="14"/>
                  </a:lnTo>
                  <a:lnTo>
                    <a:pt x="221" y="20"/>
                  </a:lnTo>
                  <a:lnTo>
                    <a:pt x="221" y="15"/>
                  </a:lnTo>
                  <a:lnTo>
                    <a:pt x="222" y="20"/>
                  </a:lnTo>
                  <a:lnTo>
                    <a:pt x="222" y="16"/>
                  </a:lnTo>
                  <a:lnTo>
                    <a:pt x="223" y="19"/>
                  </a:lnTo>
                  <a:lnTo>
                    <a:pt x="223" y="16"/>
                  </a:lnTo>
                  <a:lnTo>
                    <a:pt x="224" y="19"/>
                  </a:lnTo>
                  <a:lnTo>
                    <a:pt x="224" y="17"/>
                  </a:lnTo>
                  <a:lnTo>
                    <a:pt x="225" y="20"/>
                  </a:lnTo>
                  <a:lnTo>
                    <a:pt x="225" y="17"/>
                  </a:lnTo>
                  <a:lnTo>
                    <a:pt x="226" y="20"/>
                  </a:lnTo>
                  <a:lnTo>
                    <a:pt x="226" y="17"/>
                  </a:lnTo>
                  <a:lnTo>
                    <a:pt x="227" y="20"/>
                  </a:lnTo>
                  <a:lnTo>
                    <a:pt x="227" y="16"/>
                  </a:lnTo>
                  <a:lnTo>
                    <a:pt x="228" y="20"/>
                  </a:lnTo>
                  <a:lnTo>
                    <a:pt x="228" y="16"/>
                  </a:lnTo>
                  <a:lnTo>
                    <a:pt x="229" y="21"/>
                  </a:lnTo>
                  <a:lnTo>
                    <a:pt x="229" y="17"/>
                  </a:lnTo>
                  <a:lnTo>
                    <a:pt x="230" y="21"/>
                  </a:lnTo>
                  <a:lnTo>
                    <a:pt x="230" y="17"/>
                  </a:lnTo>
                  <a:lnTo>
                    <a:pt x="231" y="18"/>
                  </a:lnTo>
                  <a:lnTo>
                    <a:pt x="231" y="16"/>
                  </a:lnTo>
                  <a:lnTo>
                    <a:pt x="232" y="19"/>
                  </a:lnTo>
                  <a:lnTo>
                    <a:pt x="232" y="15"/>
                  </a:lnTo>
                  <a:lnTo>
                    <a:pt x="233" y="21"/>
                  </a:lnTo>
                  <a:lnTo>
                    <a:pt x="233" y="15"/>
                  </a:lnTo>
                  <a:lnTo>
                    <a:pt x="234" y="21"/>
                  </a:lnTo>
                  <a:lnTo>
                    <a:pt x="234" y="17"/>
                  </a:lnTo>
                  <a:lnTo>
                    <a:pt x="235" y="21"/>
                  </a:lnTo>
                  <a:lnTo>
                    <a:pt x="235" y="18"/>
                  </a:lnTo>
                  <a:lnTo>
                    <a:pt x="236" y="19"/>
                  </a:lnTo>
                  <a:lnTo>
                    <a:pt x="236" y="18"/>
                  </a:lnTo>
                  <a:lnTo>
                    <a:pt x="237" y="20"/>
                  </a:lnTo>
                  <a:lnTo>
                    <a:pt x="237" y="17"/>
                  </a:lnTo>
                  <a:lnTo>
                    <a:pt x="238" y="21"/>
                  </a:lnTo>
                  <a:lnTo>
                    <a:pt x="238" y="19"/>
                  </a:lnTo>
                  <a:lnTo>
                    <a:pt x="239" y="22"/>
                  </a:lnTo>
                  <a:lnTo>
                    <a:pt x="239" y="20"/>
                  </a:lnTo>
                  <a:lnTo>
                    <a:pt x="240" y="23"/>
                  </a:lnTo>
                  <a:lnTo>
                    <a:pt x="240" y="20"/>
                  </a:lnTo>
                  <a:lnTo>
                    <a:pt x="241" y="22"/>
                  </a:lnTo>
                  <a:lnTo>
                    <a:pt x="241" y="20"/>
                  </a:lnTo>
                  <a:lnTo>
                    <a:pt x="242" y="21"/>
                  </a:lnTo>
                  <a:lnTo>
                    <a:pt x="242" y="18"/>
                  </a:lnTo>
                  <a:lnTo>
                    <a:pt x="243" y="23"/>
                  </a:lnTo>
                  <a:lnTo>
                    <a:pt x="243" y="20"/>
                  </a:lnTo>
                  <a:lnTo>
                    <a:pt x="244" y="23"/>
                  </a:lnTo>
                  <a:lnTo>
                    <a:pt x="244" y="20"/>
                  </a:lnTo>
                  <a:lnTo>
                    <a:pt x="245" y="24"/>
                  </a:lnTo>
                  <a:lnTo>
                    <a:pt x="245" y="20"/>
                  </a:lnTo>
                  <a:lnTo>
                    <a:pt x="246" y="24"/>
                  </a:lnTo>
                  <a:lnTo>
                    <a:pt x="246" y="21"/>
                  </a:lnTo>
                  <a:lnTo>
                    <a:pt x="247" y="24"/>
                  </a:lnTo>
                  <a:lnTo>
                    <a:pt x="247" y="20"/>
                  </a:lnTo>
                  <a:lnTo>
                    <a:pt x="248" y="24"/>
                  </a:lnTo>
                  <a:lnTo>
                    <a:pt x="248" y="22"/>
                  </a:lnTo>
                  <a:lnTo>
                    <a:pt x="249" y="24"/>
                  </a:lnTo>
                  <a:lnTo>
                    <a:pt x="249" y="20"/>
                  </a:lnTo>
                  <a:lnTo>
                    <a:pt x="250" y="25"/>
                  </a:lnTo>
                  <a:lnTo>
                    <a:pt x="250" y="21"/>
                  </a:lnTo>
                  <a:lnTo>
                    <a:pt x="251" y="24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19" name="Freeform 168">
              <a:extLst>
                <a:ext uri="{FF2B5EF4-FFF2-40B4-BE49-F238E27FC236}">
                  <a16:creationId xmlns:a16="http://schemas.microsoft.com/office/drawing/2014/main" id="{A3DE712A-5EEB-480F-87FE-65FFB7080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461" y="17572915"/>
              <a:ext cx="674542" cy="79563"/>
            </a:xfrm>
            <a:custGeom>
              <a:avLst/>
              <a:gdLst>
                <a:gd name="T0" fmla="*/ 3 w 251"/>
                <a:gd name="T1" fmla="*/ 22 h 40"/>
                <a:gd name="T2" fmla="*/ 7 w 251"/>
                <a:gd name="T3" fmla="*/ 25 h 40"/>
                <a:gd name="T4" fmla="*/ 11 w 251"/>
                <a:gd name="T5" fmla="*/ 23 h 40"/>
                <a:gd name="T6" fmla="*/ 15 w 251"/>
                <a:gd name="T7" fmla="*/ 21 h 40"/>
                <a:gd name="T8" fmla="*/ 19 w 251"/>
                <a:gd name="T9" fmla="*/ 24 h 40"/>
                <a:gd name="T10" fmla="*/ 23 w 251"/>
                <a:gd name="T11" fmla="*/ 24 h 40"/>
                <a:gd name="T12" fmla="*/ 27 w 251"/>
                <a:gd name="T13" fmla="*/ 24 h 40"/>
                <a:gd name="T14" fmla="*/ 31 w 251"/>
                <a:gd name="T15" fmla="*/ 20 h 40"/>
                <a:gd name="T16" fmla="*/ 35 w 251"/>
                <a:gd name="T17" fmla="*/ 24 h 40"/>
                <a:gd name="T18" fmla="*/ 39 w 251"/>
                <a:gd name="T19" fmla="*/ 22 h 40"/>
                <a:gd name="T20" fmla="*/ 43 w 251"/>
                <a:gd name="T21" fmla="*/ 17 h 40"/>
                <a:gd name="T22" fmla="*/ 47 w 251"/>
                <a:gd name="T23" fmla="*/ 12 h 40"/>
                <a:gd name="T24" fmla="*/ 51 w 251"/>
                <a:gd name="T25" fmla="*/ 11 h 40"/>
                <a:gd name="T26" fmla="*/ 55 w 251"/>
                <a:gd name="T27" fmla="*/ 8 h 40"/>
                <a:gd name="T28" fmla="*/ 59 w 251"/>
                <a:gd name="T29" fmla="*/ 7 h 40"/>
                <a:gd name="T30" fmla="*/ 63 w 251"/>
                <a:gd name="T31" fmla="*/ 5 h 40"/>
                <a:gd name="T32" fmla="*/ 67 w 251"/>
                <a:gd name="T33" fmla="*/ 2 h 40"/>
                <a:gd name="T34" fmla="*/ 71 w 251"/>
                <a:gd name="T35" fmla="*/ 0 h 40"/>
                <a:gd name="T36" fmla="*/ 75 w 251"/>
                <a:gd name="T37" fmla="*/ 2 h 40"/>
                <a:gd name="T38" fmla="*/ 79 w 251"/>
                <a:gd name="T39" fmla="*/ 0 h 40"/>
                <a:gd name="T40" fmla="*/ 83 w 251"/>
                <a:gd name="T41" fmla="*/ 4 h 40"/>
                <a:gd name="T42" fmla="*/ 87 w 251"/>
                <a:gd name="T43" fmla="*/ 4 h 40"/>
                <a:gd name="T44" fmla="*/ 91 w 251"/>
                <a:gd name="T45" fmla="*/ 11 h 40"/>
                <a:gd name="T46" fmla="*/ 95 w 251"/>
                <a:gd name="T47" fmla="*/ 14 h 40"/>
                <a:gd name="T48" fmla="*/ 99 w 251"/>
                <a:gd name="T49" fmla="*/ 18 h 40"/>
                <a:gd name="T50" fmla="*/ 103 w 251"/>
                <a:gd name="T51" fmla="*/ 18 h 40"/>
                <a:gd name="T52" fmla="*/ 107 w 251"/>
                <a:gd name="T53" fmla="*/ 20 h 40"/>
                <a:gd name="T54" fmla="*/ 111 w 251"/>
                <a:gd name="T55" fmla="*/ 17 h 40"/>
                <a:gd name="T56" fmla="*/ 115 w 251"/>
                <a:gd name="T57" fmla="*/ 17 h 40"/>
                <a:gd name="T58" fmla="*/ 119 w 251"/>
                <a:gd name="T59" fmla="*/ 30 h 40"/>
                <a:gd name="T60" fmla="*/ 123 w 251"/>
                <a:gd name="T61" fmla="*/ 30 h 40"/>
                <a:gd name="T62" fmla="*/ 127 w 251"/>
                <a:gd name="T63" fmla="*/ 30 h 40"/>
                <a:gd name="T64" fmla="*/ 131 w 251"/>
                <a:gd name="T65" fmla="*/ 30 h 40"/>
                <a:gd name="T66" fmla="*/ 136 w 251"/>
                <a:gd name="T67" fmla="*/ 34 h 40"/>
                <a:gd name="T68" fmla="*/ 140 w 251"/>
                <a:gd name="T69" fmla="*/ 34 h 40"/>
                <a:gd name="T70" fmla="*/ 144 w 251"/>
                <a:gd name="T71" fmla="*/ 34 h 40"/>
                <a:gd name="T72" fmla="*/ 148 w 251"/>
                <a:gd name="T73" fmla="*/ 32 h 40"/>
                <a:gd name="T74" fmla="*/ 152 w 251"/>
                <a:gd name="T75" fmla="*/ 29 h 40"/>
                <a:gd name="T76" fmla="*/ 156 w 251"/>
                <a:gd name="T77" fmla="*/ 26 h 40"/>
                <a:gd name="T78" fmla="*/ 160 w 251"/>
                <a:gd name="T79" fmla="*/ 27 h 40"/>
                <a:gd name="T80" fmla="*/ 164 w 251"/>
                <a:gd name="T81" fmla="*/ 26 h 40"/>
                <a:gd name="T82" fmla="*/ 168 w 251"/>
                <a:gd name="T83" fmla="*/ 26 h 40"/>
                <a:gd name="T84" fmla="*/ 172 w 251"/>
                <a:gd name="T85" fmla="*/ 24 h 40"/>
                <a:gd name="T86" fmla="*/ 176 w 251"/>
                <a:gd name="T87" fmla="*/ 23 h 40"/>
                <a:gd name="T88" fmla="*/ 180 w 251"/>
                <a:gd name="T89" fmla="*/ 23 h 40"/>
                <a:gd name="T90" fmla="*/ 184 w 251"/>
                <a:gd name="T91" fmla="*/ 24 h 40"/>
                <a:gd name="T92" fmla="*/ 188 w 251"/>
                <a:gd name="T93" fmla="*/ 23 h 40"/>
                <a:gd name="T94" fmla="*/ 192 w 251"/>
                <a:gd name="T95" fmla="*/ 23 h 40"/>
                <a:gd name="T96" fmla="*/ 196 w 251"/>
                <a:gd name="T97" fmla="*/ 24 h 40"/>
                <a:gd name="T98" fmla="*/ 200 w 251"/>
                <a:gd name="T99" fmla="*/ 24 h 40"/>
                <a:gd name="T100" fmla="*/ 204 w 251"/>
                <a:gd name="T101" fmla="*/ 24 h 40"/>
                <a:gd name="T102" fmla="*/ 208 w 251"/>
                <a:gd name="T103" fmla="*/ 24 h 40"/>
                <a:gd name="T104" fmla="*/ 212 w 251"/>
                <a:gd name="T105" fmla="*/ 25 h 40"/>
                <a:gd name="T106" fmla="*/ 216 w 251"/>
                <a:gd name="T107" fmla="*/ 27 h 40"/>
                <a:gd name="T108" fmla="*/ 220 w 251"/>
                <a:gd name="T109" fmla="*/ 27 h 40"/>
                <a:gd name="T110" fmla="*/ 224 w 251"/>
                <a:gd name="T111" fmla="*/ 26 h 40"/>
                <a:gd name="T112" fmla="*/ 228 w 251"/>
                <a:gd name="T113" fmla="*/ 26 h 40"/>
                <a:gd name="T114" fmla="*/ 232 w 251"/>
                <a:gd name="T115" fmla="*/ 27 h 40"/>
                <a:gd name="T116" fmla="*/ 236 w 251"/>
                <a:gd name="T117" fmla="*/ 29 h 40"/>
                <a:gd name="T118" fmla="*/ 240 w 251"/>
                <a:gd name="T119" fmla="*/ 30 h 40"/>
                <a:gd name="T120" fmla="*/ 244 w 251"/>
                <a:gd name="T121" fmla="*/ 33 h 40"/>
                <a:gd name="T122" fmla="*/ 248 w 251"/>
                <a:gd name="T12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40">
                  <a:moveTo>
                    <a:pt x="0" y="28"/>
                  </a:moveTo>
                  <a:lnTo>
                    <a:pt x="0" y="25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3" y="22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6" y="27"/>
                  </a:lnTo>
                  <a:lnTo>
                    <a:pt x="6" y="24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6"/>
                  </a:lnTo>
                  <a:lnTo>
                    <a:pt x="10" y="23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1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7" y="27"/>
                  </a:lnTo>
                  <a:lnTo>
                    <a:pt x="17" y="23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9" y="28"/>
                  </a:lnTo>
                  <a:lnTo>
                    <a:pt x="19" y="24"/>
                  </a:lnTo>
                  <a:lnTo>
                    <a:pt x="20" y="28"/>
                  </a:lnTo>
                  <a:lnTo>
                    <a:pt x="20" y="23"/>
                  </a:lnTo>
                  <a:lnTo>
                    <a:pt x="21" y="28"/>
                  </a:lnTo>
                  <a:lnTo>
                    <a:pt x="21" y="24"/>
                  </a:lnTo>
                  <a:lnTo>
                    <a:pt x="22" y="27"/>
                  </a:lnTo>
                  <a:lnTo>
                    <a:pt x="22" y="24"/>
                  </a:lnTo>
                  <a:lnTo>
                    <a:pt x="23" y="27"/>
                  </a:lnTo>
                  <a:lnTo>
                    <a:pt x="23" y="24"/>
                  </a:lnTo>
                  <a:lnTo>
                    <a:pt x="24" y="29"/>
                  </a:lnTo>
                  <a:lnTo>
                    <a:pt x="24" y="25"/>
                  </a:lnTo>
                  <a:lnTo>
                    <a:pt x="25" y="28"/>
                  </a:lnTo>
                  <a:lnTo>
                    <a:pt x="25" y="25"/>
                  </a:lnTo>
                  <a:lnTo>
                    <a:pt x="26" y="28"/>
                  </a:lnTo>
                  <a:lnTo>
                    <a:pt x="26" y="26"/>
                  </a:lnTo>
                  <a:lnTo>
                    <a:pt x="27" y="27"/>
                  </a:lnTo>
                  <a:lnTo>
                    <a:pt x="27" y="24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30" y="24"/>
                  </a:lnTo>
                  <a:lnTo>
                    <a:pt x="30" y="20"/>
                  </a:lnTo>
                  <a:lnTo>
                    <a:pt x="31" y="26"/>
                  </a:lnTo>
                  <a:lnTo>
                    <a:pt x="31" y="20"/>
                  </a:lnTo>
                  <a:lnTo>
                    <a:pt x="32" y="26"/>
                  </a:lnTo>
                  <a:lnTo>
                    <a:pt x="32" y="23"/>
                  </a:lnTo>
                  <a:lnTo>
                    <a:pt x="33" y="26"/>
                  </a:lnTo>
                  <a:lnTo>
                    <a:pt x="33" y="23"/>
                  </a:lnTo>
                  <a:lnTo>
                    <a:pt x="34" y="28"/>
                  </a:lnTo>
                  <a:lnTo>
                    <a:pt x="34" y="23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6"/>
                  </a:lnTo>
                  <a:lnTo>
                    <a:pt x="37" y="23"/>
                  </a:lnTo>
                  <a:lnTo>
                    <a:pt x="38" y="26"/>
                  </a:lnTo>
                  <a:lnTo>
                    <a:pt x="38" y="23"/>
                  </a:lnTo>
                  <a:lnTo>
                    <a:pt x="39" y="26"/>
                  </a:lnTo>
                  <a:lnTo>
                    <a:pt x="39" y="22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1" y="25"/>
                  </a:lnTo>
                  <a:lnTo>
                    <a:pt x="41" y="20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43" y="20"/>
                  </a:lnTo>
                  <a:lnTo>
                    <a:pt x="43" y="17"/>
                  </a:lnTo>
                  <a:lnTo>
                    <a:pt x="44" y="20"/>
                  </a:lnTo>
                  <a:lnTo>
                    <a:pt x="44" y="14"/>
                  </a:lnTo>
                  <a:lnTo>
                    <a:pt x="45" y="17"/>
                  </a:lnTo>
                  <a:lnTo>
                    <a:pt x="45" y="14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7" y="17"/>
                  </a:lnTo>
                  <a:lnTo>
                    <a:pt x="47" y="12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9" y="17"/>
                  </a:lnTo>
                  <a:lnTo>
                    <a:pt x="49" y="13"/>
                  </a:lnTo>
                  <a:lnTo>
                    <a:pt x="50" y="17"/>
                  </a:lnTo>
                  <a:lnTo>
                    <a:pt x="50" y="13"/>
                  </a:lnTo>
                  <a:lnTo>
                    <a:pt x="51" y="15"/>
                  </a:lnTo>
                  <a:lnTo>
                    <a:pt x="51" y="11"/>
                  </a:lnTo>
                  <a:lnTo>
                    <a:pt x="52" y="13"/>
                  </a:lnTo>
                  <a:lnTo>
                    <a:pt x="52" y="12"/>
                  </a:lnTo>
                  <a:lnTo>
                    <a:pt x="53" y="13"/>
                  </a:lnTo>
                  <a:lnTo>
                    <a:pt x="53" y="9"/>
                  </a:lnTo>
                  <a:lnTo>
                    <a:pt x="54" y="13"/>
                  </a:lnTo>
                  <a:lnTo>
                    <a:pt x="54" y="10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57" y="11"/>
                  </a:lnTo>
                  <a:lnTo>
                    <a:pt x="57" y="8"/>
                  </a:lnTo>
                  <a:lnTo>
                    <a:pt x="58" y="11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7"/>
                  </a:lnTo>
                  <a:lnTo>
                    <a:pt x="60" y="10"/>
                  </a:lnTo>
                  <a:lnTo>
                    <a:pt x="60" y="6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4" y="7"/>
                  </a:lnTo>
                  <a:lnTo>
                    <a:pt x="64" y="3"/>
                  </a:lnTo>
                  <a:lnTo>
                    <a:pt x="65" y="8"/>
                  </a:lnTo>
                  <a:lnTo>
                    <a:pt x="65" y="3"/>
                  </a:lnTo>
                  <a:lnTo>
                    <a:pt x="66" y="8"/>
                  </a:lnTo>
                  <a:lnTo>
                    <a:pt x="66" y="4"/>
                  </a:lnTo>
                  <a:lnTo>
                    <a:pt x="67" y="6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8" y="2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70" y="4"/>
                  </a:lnTo>
                  <a:lnTo>
                    <a:pt x="70" y="0"/>
                  </a:lnTo>
                  <a:lnTo>
                    <a:pt x="71" y="5"/>
                  </a:lnTo>
                  <a:lnTo>
                    <a:pt x="71" y="0"/>
                  </a:lnTo>
                  <a:lnTo>
                    <a:pt x="72" y="5"/>
                  </a:lnTo>
                  <a:lnTo>
                    <a:pt x="72" y="1"/>
                  </a:lnTo>
                  <a:lnTo>
                    <a:pt x="73" y="4"/>
                  </a:lnTo>
                  <a:lnTo>
                    <a:pt x="73" y="1"/>
                  </a:lnTo>
                  <a:lnTo>
                    <a:pt x="74" y="5"/>
                  </a:lnTo>
                  <a:lnTo>
                    <a:pt x="74" y="2"/>
                  </a:lnTo>
                  <a:lnTo>
                    <a:pt x="75" y="5"/>
                  </a:lnTo>
                  <a:lnTo>
                    <a:pt x="75" y="2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7" y="6"/>
                  </a:lnTo>
                  <a:lnTo>
                    <a:pt x="77" y="2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79" y="5"/>
                  </a:lnTo>
                  <a:lnTo>
                    <a:pt x="79" y="0"/>
                  </a:lnTo>
                  <a:lnTo>
                    <a:pt x="80" y="7"/>
                  </a:lnTo>
                  <a:lnTo>
                    <a:pt x="80" y="2"/>
                  </a:lnTo>
                  <a:lnTo>
                    <a:pt x="81" y="6"/>
                  </a:lnTo>
                  <a:lnTo>
                    <a:pt x="81" y="4"/>
                  </a:lnTo>
                  <a:lnTo>
                    <a:pt x="82" y="7"/>
                  </a:lnTo>
                  <a:lnTo>
                    <a:pt x="82" y="4"/>
                  </a:lnTo>
                  <a:lnTo>
                    <a:pt x="83" y="7"/>
                  </a:lnTo>
                  <a:lnTo>
                    <a:pt x="83" y="4"/>
                  </a:lnTo>
                  <a:lnTo>
                    <a:pt x="84" y="6"/>
                  </a:lnTo>
                  <a:lnTo>
                    <a:pt x="84" y="3"/>
                  </a:lnTo>
                  <a:lnTo>
                    <a:pt x="85" y="6"/>
                  </a:lnTo>
                  <a:lnTo>
                    <a:pt x="85" y="3"/>
                  </a:lnTo>
                  <a:lnTo>
                    <a:pt x="86" y="9"/>
                  </a:lnTo>
                  <a:lnTo>
                    <a:pt x="86" y="4"/>
                  </a:lnTo>
                  <a:lnTo>
                    <a:pt x="87" y="9"/>
                  </a:lnTo>
                  <a:lnTo>
                    <a:pt x="87" y="4"/>
                  </a:lnTo>
                  <a:lnTo>
                    <a:pt x="88" y="11"/>
                  </a:lnTo>
                  <a:lnTo>
                    <a:pt x="88" y="8"/>
                  </a:lnTo>
                  <a:lnTo>
                    <a:pt x="89" y="15"/>
                  </a:lnTo>
                  <a:lnTo>
                    <a:pt x="89" y="9"/>
                  </a:lnTo>
                  <a:lnTo>
                    <a:pt x="90" y="15"/>
                  </a:lnTo>
                  <a:lnTo>
                    <a:pt x="90" y="9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2" y="15"/>
                  </a:lnTo>
                  <a:lnTo>
                    <a:pt x="92" y="14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4" y="17"/>
                  </a:lnTo>
                  <a:lnTo>
                    <a:pt x="94" y="14"/>
                  </a:lnTo>
                  <a:lnTo>
                    <a:pt x="95" y="18"/>
                  </a:lnTo>
                  <a:lnTo>
                    <a:pt x="95" y="14"/>
                  </a:lnTo>
                  <a:lnTo>
                    <a:pt x="96" y="18"/>
                  </a:lnTo>
                  <a:lnTo>
                    <a:pt x="96" y="14"/>
                  </a:lnTo>
                  <a:lnTo>
                    <a:pt x="97" y="19"/>
                  </a:lnTo>
                  <a:lnTo>
                    <a:pt x="97" y="16"/>
                  </a:lnTo>
                  <a:lnTo>
                    <a:pt x="98" y="21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18"/>
                  </a:lnTo>
                  <a:lnTo>
                    <a:pt x="100" y="19"/>
                  </a:lnTo>
                  <a:lnTo>
                    <a:pt x="100" y="17"/>
                  </a:lnTo>
                  <a:lnTo>
                    <a:pt x="101" y="19"/>
                  </a:lnTo>
                  <a:lnTo>
                    <a:pt x="101" y="17"/>
                  </a:lnTo>
                  <a:lnTo>
                    <a:pt x="102" y="21"/>
                  </a:lnTo>
                  <a:lnTo>
                    <a:pt x="102" y="17"/>
                  </a:lnTo>
                  <a:lnTo>
                    <a:pt x="103" y="22"/>
                  </a:lnTo>
                  <a:lnTo>
                    <a:pt x="103" y="18"/>
                  </a:lnTo>
                  <a:lnTo>
                    <a:pt x="104" y="23"/>
                  </a:lnTo>
                  <a:lnTo>
                    <a:pt x="104" y="20"/>
                  </a:lnTo>
                  <a:lnTo>
                    <a:pt x="105" y="23"/>
                  </a:lnTo>
                  <a:lnTo>
                    <a:pt x="105" y="20"/>
                  </a:lnTo>
                  <a:lnTo>
                    <a:pt x="106" y="23"/>
                  </a:lnTo>
                  <a:lnTo>
                    <a:pt x="106" y="21"/>
                  </a:lnTo>
                  <a:lnTo>
                    <a:pt x="107" y="23"/>
                  </a:lnTo>
                  <a:lnTo>
                    <a:pt x="107" y="20"/>
                  </a:lnTo>
                  <a:lnTo>
                    <a:pt x="108" y="23"/>
                  </a:lnTo>
                  <a:lnTo>
                    <a:pt x="108" y="19"/>
                  </a:lnTo>
                  <a:lnTo>
                    <a:pt x="109" y="22"/>
                  </a:lnTo>
                  <a:lnTo>
                    <a:pt x="109" y="19"/>
                  </a:lnTo>
                  <a:lnTo>
                    <a:pt x="110" y="21"/>
                  </a:lnTo>
                  <a:lnTo>
                    <a:pt x="110" y="17"/>
                  </a:lnTo>
                  <a:lnTo>
                    <a:pt x="111" y="21"/>
                  </a:lnTo>
                  <a:lnTo>
                    <a:pt x="111" y="17"/>
                  </a:lnTo>
                  <a:lnTo>
                    <a:pt x="112" y="24"/>
                  </a:lnTo>
                  <a:lnTo>
                    <a:pt x="112" y="20"/>
                  </a:lnTo>
                  <a:lnTo>
                    <a:pt x="113" y="24"/>
                  </a:lnTo>
                  <a:lnTo>
                    <a:pt x="113" y="20"/>
                  </a:lnTo>
                  <a:lnTo>
                    <a:pt x="114" y="21"/>
                  </a:lnTo>
                  <a:lnTo>
                    <a:pt x="114" y="17"/>
                  </a:lnTo>
                  <a:lnTo>
                    <a:pt x="115" y="21"/>
                  </a:lnTo>
                  <a:lnTo>
                    <a:pt x="115" y="17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7" y="27"/>
                  </a:lnTo>
                  <a:lnTo>
                    <a:pt x="117" y="23"/>
                  </a:lnTo>
                  <a:lnTo>
                    <a:pt x="118" y="30"/>
                  </a:lnTo>
                  <a:lnTo>
                    <a:pt x="118" y="26"/>
                  </a:lnTo>
                  <a:lnTo>
                    <a:pt x="119" y="33"/>
                  </a:lnTo>
                  <a:lnTo>
                    <a:pt x="119" y="30"/>
                  </a:lnTo>
                  <a:lnTo>
                    <a:pt x="120" y="35"/>
                  </a:lnTo>
                  <a:lnTo>
                    <a:pt x="120" y="31"/>
                  </a:lnTo>
                  <a:lnTo>
                    <a:pt x="121" y="35"/>
                  </a:lnTo>
                  <a:lnTo>
                    <a:pt x="121" y="31"/>
                  </a:lnTo>
                  <a:lnTo>
                    <a:pt x="122" y="36"/>
                  </a:lnTo>
                  <a:lnTo>
                    <a:pt x="122" y="32"/>
                  </a:lnTo>
                  <a:lnTo>
                    <a:pt x="123" y="36"/>
                  </a:lnTo>
                  <a:lnTo>
                    <a:pt x="123" y="30"/>
                  </a:lnTo>
                  <a:lnTo>
                    <a:pt x="124" y="36"/>
                  </a:lnTo>
                  <a:lnTo>
                    <a:pt x="124" y="30"/>
                  </a:lnTo>
                  <a:lnTo>
                    <a:pt x="125" y="33"/>
                  </a:lnTo>
                  <a:lnTo>
                    <a:pt x="125" y="30"/>
                  </a:lnTo>
                  <a:lnTo>
                    <a:pt x="126" y="30"/>
                  </a:lnTo>
                  <a:lnTo>
                    <a:pt x="126" y="29"/>
                  </a:lnTo>
                  <a:lnTo>
                    <a:pt x="127" y="35"/>
                  </a:lnTo>
                  <a:lnTo>
                    <a:pt x="127" y="30"/>
                  </a:lnTo>
                  <a:lnTo>
                    <a:pt x="128" y="34"/>
                  </a:lnTo>
                  <a:lnTo>
                    <a:pt x="128" y="31"/>
                  </a:lnTo>
                  <a:lnTo>
                    <a:pt x="129" y="35"/>
                  </a:lnTo>
                  <a:lnTo>
                    <a:pt x="129" y="31"/>
                  </a:lnTo>
                  <a:lnTo>
                    <a:pt x="130" y="37"/>
                  </a:lnTo>
                  <a:lnTo>
                    <a:pt x="130" y="33"/>
                  </a:lnTo>
                  <a:lnTo>
                    <a:pt x="131" y="34"/>
                  </a:lnTo>
                  <a:lnTo>
                    <a:pt x="131" y="30"/>
                  </a:lnTo>
                  <a:lnTo>
                    <a:pt x="132" y="32"/>
                  </a:lnTo>
                  <a:lnTo>
                    <a:pt x="132" y="30"/>
                  </a:lnTo>
                  <a:lnTo>
                    <a:pt x="133" y="35"/>
                  </a:lnTo>
                  <a:lnTo>
                    <a:pt x="133" y="30"/>
                  </a:lnTo>
                  <a:lnTo>
                    <a:pt x="135" y="35"/>
                  </a:lnTo>
                  <a:lnTo>
                    <a:pt x="135" y="32"/>
                  </a:lnTo>
                  <a:lnTo>
                    <a:pt x="136" y="37"/>
                  </a:lnTo>
                  <a:lnTo>
                    <a:pt x="136" y="34"/>
                  </a:lnTo>
                  <a:lnTo>
                    <a:pt x="137" y="37"/>
                  </a:lnTo>
                  <a:lnTo>
                    <a:pt x="137" y="31"/>
                  </a:lnTo>
                  <a:lnTo>
                    <a:pt x="138" y="36"/>
                  </a:lnTo>
                  <a:lnTo>
                    <a:pt x="138" y="32"/>
                  </a:lnTo>
                  <a:lnTo>
                    <a:pt x="139" y="36"/>
                  </a:lnTo>
                  <a:lnTo>
                    <a:pt x="139" y="31"/>
                  </a:lnTo>
                  <a:lnTo>
                    <a:pt x="140" y="36"/>
                  </a:lnTo>
                  <a:lnTo>
                    <a:pt x="140" y="34"/>
                  </a:lnTo>
                  <a:lnTo>
                    <a:pt x="141" y="36"/>
                  </a:lnTo>
                  <a:lnTo>
                    <a:pt x="141" y="34"/>
                  </a:lnTo>
                  <a:lnTo>
                    <a:pt x="142" y="37"/>
                  </a:lnTo>
                  <a:lnTo>
                    <a:pt x="142" y="33"/>
                  </a:lnTo>
                  <a:lnTo>
                    <a:pt x="143" y="36"/>
                  </a:lnTo>
                  <a:lnTo>
                    <a:pt x="143" y="33"/>
                  </a:lnTo>
                  <a:lnTo>
                    <a:pt x="144" y="36"/>
                  </a:lnTo>
                  <a:lnTo>
                    <a:pt x="144" y="34"/>
                  </a:lnTo>
                  <a:lnTo>
                    <a:pt x="145" y="36"/>
                  </a:lnTo>
                  <a:lnTo>
                    <a:pt x="145" y="32"/>
                  </a:lnTo>
                  <a:lnTo>
                    <a:pt x="146" y="36"/>
                  </a:lnTo>
                  <a:lnTo>
                    <a:pt x="146" y="32"/>
                  </a:lnTo>
                  <a:lnTo>
                    <a:pt x="147" y="35"/>
                  </a:lnTo>
                  <a:lnTo>
                    <a:pt x="147" y="33"/>
                  </a:lnTo>
                  <a:lnTo>
                    <a:pt x="148" y="34"/>
                  </a:lnTo>
                  <a:lnTo>
                    <a:pt x="148" y="32"/>
                  </a:lnTo>
                  <a:lnTo>
                    <a:pt x="149" y="33"/>
                  </a:lnTo>
                  <a:lnTo>
                    <a:pt x="149" y="30"/>
                  </a:lnTo>
                  <a:lnTo>
                    <a:pt x="150" y="34"/>
                  </a:lnTo>
                  <a:lnTo>
                    <a:pt x="150" y="31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32"/>
                  </a:lnTo>
                  <a:lnTo>
                    <a:pt x="152" y="29"/>
                  </a:lnTo>
                  <a:lnTo>
                    <a:pt x="153" y="31"/>
                  </a:lnTo>
                  <a:lnTo>
                    <a:pt x="153" y="27"/>
                  </a:lnTo>
                  <a:lnTo>
                    <a:pt x="154" y="31"/>
                  </a:lnTo>
                  <a:lnTo>
                    <a:pt x="154" y="26"/>
                  </a:lnTo>
                  <a:lnTo>
                    <a:pt x="155" y="29"/>
                  </a:lnTo>
                  <a:lnTo>
                    <a:pt x="155" y="26"/>
                  </a:lnTo>
                  <a:lnTo>
                    <a:pt x="156" y="29"/>
                  </a:lnTo>
                  <a:lnTo>
                    <a:pt x="156" y="26"/>
                  </a:lnTo>
                  <a:lnTo>
                    <a:pt x="157" y="30"/>
                  </a:lnTo>
                  <a:lnTo>
                    <a:pt x="157" y="27"/>
                  </a:lnTo>
                  <a:lnTo>
                    <a:pt x="158" y="28"/>
                  </a:lnTo>
                  <a:lnTo>
                    <a:pt x="158" y="26"/>
                  </a:lnTo>
                  <a:lnTo>
                    <a:pt x="159" y="30"/>
                  </a:lnTo>
                  <a:lnTo>
                    <a:pt x="159" y="26"/>
                  </a:lnTo>
                  <a:lnTo>
                    <a:pt x="160" y="30"/>
                  </a:lnTo>
                  <a:lnTo>
                    <a:pt x="160" y="27"/>
                  </a:lnTo>
                  <a:lnTo>
                    <a:pt x="161" y="30"/>
                  </a:lnTo>
                  <a:lnTo>
                    <a:pt x="161" y="28"/>
                  </a:lnTo>
                  <a:lnTo>
                    <a:pt x="162" y="29"/>
                  </a:lnTo>
                  <a:lnTo>
                    <a:pt x="162" y="26"/>
                  </a:lnTo>
                  <a:lnTo>
                    <a:pt x="163" y="29"/>
                  </a:lnTo>
                  <a:lnTo>
                    <a:pt x="163" y="26"/>
                  </a:lnTo>
                  <a:lnTo>
                    <a:pt x="164" y="28"/>
                  </a:lnTo>
                  <a:lnTo>
                    <a:pt x="164" y="26"/>
                  </a:lnTo>
                  <a:lnTo>
                    <a:pt x="165" y="29"/>
                  </a:lnTo>
                  <a:lnTo>
                    <a:pt x="165" y="26"/>
                  </a:lnTo>
                  <a:lnTo>
                    <a:pt x="166" y="29"/>
                  </a:lnTo>
                  <a:lnTo>
                    <a:pt x="166" y="26"/>
                  </a:lnTo>
                  <a:lnTo>
                    <a:pt x="167" y="29"/>
                  </a:lnTo>
                  <a:lnTo>
                    <a:pt x="167" y="26"/>
                  </a:lnTo>
                  <a:lnTo>
                    <a:pt x="168" y="28"/>
                  </a:lnTo>
                  <a:lnTo>
                    <a:pt x="168" y="26"/>
                  </a:lnTo>
                  <a:lnTo>
                    <a:pt x="169" y="28"/>
                  </a:lnTo>
                  <a:lnTo>
                    <a:pt x="169" y="25"/>
                  </a:lnTo>
                  <a:lnTo>
                    <a:pt x="170" y="27"/>
                  </a:lnTo>
                  <a:lnTo>
                    <a:pt x="170" y="25"/>
                  </a:lnTo>
                  <a:lnTo>
                    <a:pt x="171" y="26"/>
                  </a:lnTo>
                  <a:lnTo>
                    <a:pt x="171" y="24"/>
                  </a:lnTo>
                  <a:lnTo>
                    <a:pt x="172" y="25"/>
                  </a:lnTo>
                  <a:lnTo>
                    <a:pt x="172" y="24"/>
                  </a:lnTo>
                  <a:lnTo>
                    <a:pt x="173" y="26"/>
                  </a:lnTo>
                  <a:lnTo>
                    <a:pt x="173" y="24"/>
                  </a:lnTo>
                  <a:lnTo>
                    <a:pt x="174" y="27"/>
                  </a:lnTo>
                  <a:lnTo>
                    <a:pt x="174" y="24"/>
                  </a:lnTo>
                  <a:lnTo>
                    <a:pt x="175" y="27"/>
                  </a:lnTo>
                  <a:lnTo>
                    <a:pt x="175" y="23"/>
                  </a:lnTo>
                  <a:lnTo>
                    <a:pt x="176" y="27"/>
                  </a:lnTo>
                  <a:lnTo>
                    <a:pt x="176" y="23"/>
                  </a:lnTo>
                  <a:lnTo>
                    <a:pt x="177" y="28"/>
                  </a:lnTo>
                  <a:lnTo>
                    <a:pt x="177" y="24"/>
                  </a:lnTo>
                  <a:lnTo>
                    <a:pt x="178" y="26"/>
                  </a:lnTo>
                  <a:lnTo>
                    <a:pt x="178" y="24"/>
                  </a:lnTo>
                  <a:lnTo>
                    <a:pt x="179" y="27"/>
                  </a:lnTo>
                  <a:lnTo>
                    <a:pt x="179" y="24"/>
                  </a:lnTo>
                  <a:lnTo>
                    <a:pt x="180" y="27"/>
                  </a:lnTo>
                  <a:lnTo>
                    <a:pt x="180" y="23"/>
                  </a:lnTo>
                  <a:lnTo>
                    <a:pt x="181" y="27"/>
                  </a:lnTo>
                  <a:lnTo>
                    <a:pt x="181" y="23"/>
                  </a:lnTo>
                  <a:lnTo>
                    <a:pt x="182" y="27"/>
                  </a:lnTo>
                  <a:lnTo>
                    <a:pt x="182" y="22"/>
                  </a:lnTo>
                  <a:lnTo>
                    <a:pt x="183" y="26"/>
                  </a:lnTo>
                  <a:lnTo>
                    <a:pt x="183" y="23"/>
                  </a:lnTo>
                  <a:lnTo>
                    <a:pt x="184" y="26"/>
                  </a:lnTo>
                  <a:lnTo>
                    <a:pt x="184" y="24"/>
                  </a:lnTo>
                  <a:lnTo>
                    <a:pt x="185" y="26"/>
                  </a:lnTo>
                  <a:lnTo>
                    <a:pt x="185" y="24"/>
                  </a:lnTo>
                  <a:lnTo>
                    <a:pt x="186" y="26"/>
                  </a:lnTo>
                  <a:lnTo>
                    <a:pt x="186" y="23"/>
                  </a:lnTo>
                  <a:lnTo>
                    <a:pt x="187" y="26"/>
                  </a:lnTo>
                  <a:lnTo>
                    <a:pt x="187" y="23"/>
                  </a:lnTo>
                  <a:lnTo>
                    <a:pt x="188" y="26"/>
                  </a:lnTo>
                  <a:lnTo>
                    <a:pt x="188" y="23"/>
                  </a:lnTo>
                  <a:lnTo>
                    <a:pt x="189" y="26"/>
                  </a:lnTo>
                  <a:lnTo>
                    <a:pt x="189" y="23"/>
                  </a:lnTo>
                  <a:lnTo>
                    <a:pt x="190" y="27"/>
                  </a:lnTo>
                  <a:lnTo>
                    <a:pt x="190" y="23"/>
                  </a:lnTo>
                  <a:lnTo>
                    <a:pt x="191" y="26"/>
                  </a:lnTo>
                  <a:lnTo>
                    <a:pt x="191" y="24"/>
                  </a:lnTo>
                  <a:lnTo>
                    <a:pt x="192" y="27"/>
                  </a:lnTo>
                  <a:lnTo>
                    <a:pt x="192" y="23"/>
                  </a:lnTo>
                  <a:lnTo>
                    <a:pt x="193" y="26"/>
                  </a:lnTo>
                  <a:lnTo>
                    <a:pt x="193" y="24"/>
                  </a:lnTo>
                  <a:lnTo>
                    <a:pt x="194" y="26"/>
                  </a:lnTo>
                  <a:lnTo>
                    <a:pt x="194" y="23"/>
                  </a:lnTo>
                  <a:lnTo>
                    <a:pt x="195" y="26"/>
                  </a:lnTo>
                  <a:lnTo>
                    <a:pt x="195" y="23"/>
                  </a:lnTo>
                  <a:lnTo>
                    <a:pt x="196" y="26"/>
                  </a:lnTo>
                  <a:lnTo>
                    <a:pt x="196" y="24"/>
                  </a:lnTo>
                  <a:lnTo>
                    <a:pt x="197" y="27"/>
                  </a:lnTo>
                  <a:lnTo>
                    <a:pt x="197" y="24"/>
                  </a:lnTo>
                  <a:lnTo>
                    <a:pt x="198" y="27"/>
                  </a:lnTo>
                  <a:lnTo>
                    <a:pt x="198" y="24"/>
                  </a:lnTo>
                  <a:lnTo>
                    <a:pt x="199" y="27"/>
                  </a:lnTo>
                  <a:lnTo>
                    <a:pt x="199" y="24"/>
                  </a:lnTo>
                  <a:lnTo>
                    <a:pt x="200" y="27"/>
                  </a:lnTo>
                  <a:lnTo>
                    <a:pt x="200" y="24"/>
                  </a:lnTo>
                  <a:lnTo>
                    <a:pt x="201" y="28"/>
                  </a:lnTo>
                  <a:lnTo>
                    <a:pt x="201" y="24"/>
                  </a:lnTo>
                  <a:lnTo>
                    <a:pt x="202" y="28"/>
                  </a:lnTo>
                  <a:lnTo>
                    <a:pt x="202" y="25"/>
                  </a:lnTo>
                  <a:lnTo>
                    <a:pt x="203" y="27"/>
                  </a:lnTo>
                  <a:lnTo>
                    <a:pt x="203" y="25"/>
                  </a:lnTo>
                  <a:lnTo>
                    <a:pt x="204" y="27"/>
                  </a:lnTo>
                  <a:lnTo>
                    <a:pt x="204" y="24"/>
                  </a:lnTo>
                  <a:lnTo>
                    <a:pt x="205" y="28"/>
                  </a:lnTo>
                  <a:lnTo>
                    <a:pt x="205" y="25"/>
                  </a:lnTo>
                  <a:lnTo>
                    <a:pt x="206" y="27"/>
                  </a:lnTo>
                  <a:lnTo>
                    <a:pt x="206" y="24"/>
                  </a:lnTo>
                  <a:lnTo>
                    <a:pt x="207" y="28"/>
                  </a:lnTo>
                  <a:lnTo>
                    <a:pt x="207" y="24"/>
                  </a:lnTo>
                  <a:lnTo>
                    <a:pt x="208" y="28"/>
                  </a:lnTo>
                  <a:lnTo>
                    <a:pt x="208" y="24"/>
                  </a:lnTo>
                  <a:lnTo>
                    <a:pt x="209" y="28"/>
                  </a:lnTo>
                  <a:lnTo>
                    <a:pt x="209" y="25"/>
                  </a:lnTo>
                  <a:lnTo>
                    <a:pt x="210" y="28"/>
                  </a:lnTo>
                  <a:lnTo>
                    <a:pt x="210" y="25"/>
                  </a:lnTo>
                  <a:lnTo>
                    <a:pt x="211" y="29"/>
                  </a:lnTo>
                  <a:lnTo>
                    <a:pt x="211" y="25"/>
                  </a:lnTo>
                  <a:lnTo>
                    <a:pt x="212" y="27"/>
                  </a:lnTo>
                  <a:lnTo>
                    <a:pt x="212" y="25"/>
                  </a:lnTo>
                  <a:lnTo>
                    <a:pt x="213" y="29"/>
                  </a:lnTo>
                  <a:lnTo>
                    <a:pt x="213" y="26"/>
                  </a:lnTo>
                  <a:lnTo>
                    <a:pt x="214" y="29"/>
                  </a:lnTo>
                  <a:lnTo>
                    <a:pt x="214" y="26"/>
                  </a:lnTo>
                  <a:lnTo>
                    <a:pt x="215" y="29"/>
                  </a:lnTo>
                  <a:lnTo>
                    <a:pt x="215" y="26"/>
                  </a:lnTo>
                  <a:lnTo>
                    <a:pt x="216" y="28"/>
                  </a:lnTo>
                  <a:lnTo>
                    <a:pt x="216" y="27"/>
                  </a:lnTo>
                  <a:lnTo>
                    <a:pt x="217" y="29"/>
                  </a:lnTo>
                  <a:lnTo>
                    <a:pt x="217" y="26"/>
                  </a:lnTo>
                  <a:lnTo>
                    <a:pt x="218" y="29"/>
                  </a:lnTo>
                  <a:lnTo>
                    <a:pt x="218" y="26"/>
                  </a:lnTo>
                  <a:lnTo>
                    <a:pt x="219" y="30"/>
                  </a:lnTo>
                  <a:lnTo>
                    <a:pt x="219" y="26"/>
                  </a:lnTo>
                  <a:lnTo>
                    <a:pt x="220" y="29"/>
                  </a:lnTo>
                  <a:lnTo>
                    <a:pt x="220" y="27"/>
                  </a:lnTo>
                  <a:lnTo>
                    <a:pt x="221" y="30"/>
                  </a:lnTo>
                  <a:lnTo>
                    <a:pt x="221" y="27"/>
                  </a:lnTo>
                  <a:lnTo>
                    <a:pt x="222" y="30"/>
                  </a:lnTo>
                  <a:lnTo>
                    <a:pt x="222" y="27"/>
                  </a:lnTo>
                  <a:lnTo>
                    <a:pt x="223" y="31"/>
                  </a:lnTo>
                  <a:lnTo>
                    <a:pt x="223" y="27"/>
                  </a:lnTo>
                  <a:lnTo>
                    <a:pt x="224" y="30"/>
                  </a:lnTo>
                  <a:lnTo>
                    <a:pt x="224" y="26"/>
                  </a:lnTo>
                  <a:lnTo>
                    <a:pt x="225" y="32"/>
                  </a:lnTo>
                  <a:lnTo>
                    <a:pt x="225" y="27"/>
                  </a:lnTo>
                  <a:lnTo>
                    <a:pt x="226" y="32"/>
                  </a:lnTo>
                  <a:lnTo>
                    <a:pt x="226" y="28"/>
                  </a:lnTo>
                  <a:lnTo>
                    <a:pt x="227" y="30"/>
                  </a:lnTo>
                  <a:lnTo>
                    <a:pt x="227" y="28"/>
                  </a:lnTo>
                  <a:lnTo>
                    <a:pt x="228" y="31"/>
                  </a:lnTo>
                  <a:lnTo>
                    <a:pt x="228" y="26"/>
                  </a:lnTo>
                  <a:lnTo>
                    <a:pt x="229" y="31"/>
                  </a:lnTo>
                  <a:lnTo>
                    <a:pt x="229" y="26"/>
                  </a:lnTo>
                  <a:lnTo>
                    <a:pt x="230" y="31"/>
                  </a:lnTo>
                  <a:lnTo>
                    <a:pt x="230" y="27"/>
                  </a:lnTo>
                  <a:lnTo>
                    <a:pt x="231" y="31"/>
                  </a:lnTo>
                  <a:lnTo>
                    <a:pt x="231" y="27"/>
                  </a:lnTo>
                  <a:lnTo>
                    <a:pt x="232" y="30"/>
                  </a:lnTo>
                  <a:lnTo>
                    <a:pt x="232" y="27"/>
                  </a:lnTo>
                  <a:lnTo>
                    <a:pt x="233" y="30"/>
                  </a:lnTo>
                  <a:lnTo>
                    <a:pt x="233" y="28"/>
                  </a:lnTo>
                  <a:lnTo>
                    <a:pt x="234" y="30"/>
                  </a:lnTo>
                  <a:lnTo>
                    <a:pt x="234" y="29"/>
                  </a:lnTo>
                  <a:lnTo>
                    <a:pt x="235" y="33"/>
                  </a:lnTo>
                  <a:lnTo>
                    <a:pt x="235" y="28"/>
                  </a:lnTo>
                  <a:lnTo>
                    <a:pt x="236" y="33"/>
                  </a:lnTo>
                  <a:lnTo>
                    <a:pt x="236" y="29"/>
                  </a:lnTo>
                  <a:lnTo>
                    <a:pt x="237" y="31"/>
                  </a:lnTo>
                  <a:lnTo>
                    <a:pt x="237" y="29"/>
                  </a:lnTo>
                  <a:lnTo>
                    <a:pt x="238" y="30"/>
                  </a:lnTo>
                  <a:lnTo>
                    <a:pt x="238" y="29"/>
                  </a:lnTo>
                  <a:lnTo>
                    <a:pt x="239" y="31"/>
                  </a:lnTo>
                  <a:lnTo>
                    <a:pt x="239" y="29"/>
                  </a:lnTo>
                  <a:lnTo>
                    <a:pt x="240" y="31"/>
                  </a:lnTo>
                  <a:lnTo>
                    <a:pt x="240" y="30"/>
                  </a:lnTo>
                  <a:lnTo>
                    <a:pt x="241" y="32"/>
                  </a:lnTo>
                  <a:lnTo>
                    <a:pt x="241" y="30"/>
                  </a:lnTo>
                  <a:lnTo>
                    <a:pt x="242" y="33"/>
                  </a:lnTo>
                  <a:lnTo>
                    <a:pt x="242" y="30"/>
                  </a:lnTo>
                  <a:lnTo>
                    <a:pt x="243" y="35"/>
                  </a:lnTo>
                  <a:lnTo>
                    <a:pt x="243" y="30"/>
                  </a:lnTo>
                  <a:lnTo>
                    <a:pt x="244" y="35"/>
                  </a:lnTo>
                  <a:lnTo>
                    <a:pt x="244" y="33"/>
                  </a:lnTo>
                  <a:lnTo>
                    <a:pt x="245" y="35"/>
                  </a:lnTo>
                  <a:lnTo>
                    <a:pt x="245" y="34"/>
                  </a:lnTo>
                  <a:lnTo>
                    <a:pt x="246" y="37"/>
                  </a:lnTo>
                  <a:lnTo>
                    <a:pt x="246" y="35"/>
                  </a:lnTo>
                  <a:lnTo>
                    <a:pt x="247" y="38"/>
                  </a:lnTo>
                  <a:lnTo>
                    <a:pt x="247" y="35"/>
                  </a:lnTo>
                  <a:lnTo>
                    <a:pt x="248" y="38"/>
                  </a:lnTo>
                  <a:lnTo>
                    <a:pt x="248" y="35"/>
                  </a:lnTo>
                  <a:lnTo>
                    <a:pt x="249" y="38"/>
                  </a:lnTo>
                  <a:lnTo>
                    <a:pt x="249" y="35"/>
                  </a:lnTo>
                  <a:lnTo>
                    <a:pt x="250" y="40"/>
                  </a:lnTo>
                  <a:lnTo>
                    <a:pt x="250" y="35"/>
                  </a:lnTo>
                  <a:lnTo>
                    <a:pt x="251" y="38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0" name="Freeform 169">
              <a:extLst>
                <a:ext uri="{FF2B5EF4-FFF2-40B4-BE49-F238E27FC236}">
                  <a16:creationId xmlns:a16="http://schemas.microsoft.com/office/drawing/2014/main" id="{5AF9E402-B12A-401B-94A3-6EBA1D652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3002" y="17624628"/>
              <a:ext cx="674542" cy="125311"/>
            </a:xfrm>
            <a:custGeom>
              <a:avLst/>
              <a:gdLst>
                <a:gd name="T0" fmla="*/ 3 w 251"/>
                <a:gd name="T1" fmla="*/ 12 h 63"/>
                <a:gd name="T2" fmla="*/ 7 w 251"/>
                <a:gd name="T3" fmla="*/ 15 h 63"/>
                <a:gd name="T4" fmla="*/ 11 w 251"/>
                <a:gd name="T5" fmla="*/ 17 h 63"/>
                <a:gd name="T6" fmla="*/ 15 w 251"/>
                <a:gd name="T7" fmla="*/ 17 h 63"/>
                <a:gd name="T8" fmla="*/ 19 w 251"/>
                <a:gd name="T9" fmla="*/ 14 h 63"/>
                <a:gd name="T10" fmla="*/ 23 w 251"/>
                <a:gd name="T11" fmla="*/ 10 h 63"/>
                <a:gd name="T12" fmla="*/ 27 w 251"/>
                <a:gd name="T13" fmla="*/ 3 h 63"/>
                <a:gd name="T14" fmla="*/ 31 w 251"/>
                <a:gd name="T15" fmla="*/ 0 h 63"/>
                <a:gd name="T16" fmla="*/ 35 w 251"/>
                <a:gd name="T17" fmla="*/ 7 h 63"/>
                <a:gd name="T18" fmla="*/ 39 w 251"/>
                <a:gd name="T19" fmla="*/ 8 h 63"/>
                <a:gd name="T20" fmla="*/ 43 w 251"/>
                <a:gd name="T21" fmla="*/ 13 h 63"/>
                <a:gd name="T22" fmla="*/ 47 w 251"/>
                <a:gd name="T23" fmla="*/ 13 h 63"/>
                <a:gd name="T24" fmla="*/ 51 w 251"/>
                <a:gd name="T25" fmla="*/ 17 h 63"/>
                <a:gd name="T26" fmla="*/ 55 w 251"/>
                <a:gd name="T27" fmla="*/ 18 h 63"/>
                <a:gd name="T28" fmla="*/ 59 w 251"/>
                <a:gd name="T29" fmla="*/ 26 h 63"/>
                <a:gd name="T30" fmla="*/ 63 w 251"/>
                <a:gd name="T31" fmla="*/ 24 h 63"/>
                <a:gd name="T32" fmla="*/ 67 w 251"/>
                <a:gd name="T33" fmla="*/ 10 h 63"/>
                <a:gd name="T34" fmla="*/ 71 w 251"/>
                <a:gd name="T35" fmla="*/ 27 h 63"/>
                <a:gd name="T36" fmla="*/ 75 w 251"/>
                <a:gd name="T37" fmla="*/ 41 h 63"/>
                <a:gd name="T38" fmla="*/ 79 w 251"/>
                <a:gd name="T39" fmla="*/ 49 h 63"/>
                <a:gd name="T40" fmla="*/ 83 w 251"/>
                <a:gd name="T41" fmla="*/ 55 h 63"/>
                <a:gd name="T42" fmla="*/ 87 w 251"/>
                <a:gd name="T43" fmla="*/ 58 h 63"/>
                <a:gd name="T44" fmla="*/ 91 w 251"/>
                <a:gd name="T45" fmla="*/ 57 h 63"/>
                <a:gd name="T46" fmla="*/ 95 w 251"/>
                <a:gd name="T47" fmla="*/ 57 h 63"/>
                <a:gd name="T48" fmla="*/ 99 w 251"/>
                <a:gd name="T49" fmla="*/ 56 h 63"/>
                <a:gd name="T50" fmla="*/ 103 w 251"/>
                <a:gd name="T51" fmla="*/ 54 h 63"/>
                <a:gd name="T52" fmla="*/ 107 w 251"/>
                <a:gd name="T53" fmla="*/ 57 h 63"/>
                <a:gd name="T54" fmla="*/ 111 w 251"/>
                <a:gd name="T55" fmla="*/ 58 h 63"/>
                <a:gd name="T56" fmla="*/ 115 w 251"/>
                <a:gd name="T57" fmla="*/ 54 h 63"/>
                <a:gd name="T58" fmla="*/ 119 w 251"/>
                <a:gd name="T59" fmla="*/ 52 h 63"/>
                <a:gd name="T60" fmla="*/ 123 w 251"/>
                <a:gd name="T61" fmla="*/ 51 h 63"/>
                <a:gd name="T62" fmla="*/ 127 w 251"/>
                <a:gd name="T63" fmla="*/ 41 h 63"/>
                <a:gd name="T64" fmla="*/ 131 w 251"/>
                <a:gd name="T65" fmla="*/ 44 h 63"/>
                <a:gd name="T66" fmla="*/ 135 w 251"/>
                <a:gd name="T67" fmla="*/ 43 h 63"/>
                <a:gd name="T68" fmla="*/ 139 w 251"/>
                <a:gd name="T69" fmla="*/ 48 h 63"/>
                <a:gd name="T70" fmla="*/ 143 w 251"/>
                <a:gd name="T71" fmla="*/ 51 h 63"/>
                <a:gd name="T72" fmla="*/ 147 w 251"/>
                <a:gd name="T73" fmla="*/ 46 h 63"/>
                <a:gd name="T74" fmla="*/ 151 w 251"/>
                <a:gd name="T75" fmla="*/ 52 h 63"/>
                <a:gd name="T76" fmla="*/ 155 w 251"/>
                <a:gd name="T77" fmla="*/ 49 h 63"/>
                <a:gd name="T78" fmla="*/ 159 w 251"/>
                <a:gd name="T79" fmla="*/ 52 h 63"/>
                <a:gd name="T80" fmla="*/ 163 w 251"/>
                <a:gd name="T81" fmla="*/ 50 h 63"/>
                <a:gd name="T82" fmla="*/ 167 w 251"/>
                <a:gd name="T83" fmla="*/ 41 h 63"/>
                <a:gd name="T84" fmla="*/ 171 w 251"/>
                <a:gd name="T85" fmla="*/ 52 h 63"/>
                <a:gd name="T86" fmla="*/ 175 w 251"/>
                <a:gd name="T87" fmla="*/ 49 h 63"/>
                <a:gd name="T88" fmla="*/ 179 w 251"/>
                <a:gd name="T89" fmla="*/ 48 h 63"/>
                <a:gd name="T90" fmla="*/ 183 w 251"/>
                <a:gd name="T91" fmla="*/ 53 h 63"/>
                <a:gd name="T92" fmla="*/ 187 w 251"/>
                <a:gd name="T93" fmla="*/ 54 h 63"/>
                <a:gd name="T94" fmla="*/ 191 w 251"/>
                <a:gd name="T95" fmla="*/ 50 h 63"/>
                <a:gd name="T96" fmla="*/ 195 w 251"/>
                <a:gd name="T97" fmla="*/ 45 h 63"/>
                <a:gd name="T98" fmla="*/ 199 w 251"/>
                <a:gd name="T99" fmla="*/ 46 h 63"/>
                <a:gd name="T100" fmla="*/ 203 w 251"/>
                <a:gd name="T101" fmla="*/ 41 h 63"/>
                <a:gd name="T102" fmla="*/ 207 w 251"/>
                <a:gd name="T103" fmla="*/ 35 h 63"/>
                <a:gd name="T104" fmla="*/ 212 w 251"/>
                <a:gd name="T105" fmla="*/ 34 h 63"/>
                <a:gd name="T106" fmla="*/ 216 w 251"/>
                <a:gd name="T107" fmla="*/ 25 h 63"/>
                <a:gd name="T108" fmla="*/ 220 w 251"/>
                <a:gd name="T109" fmla="*/ 29 h 63"/>
                <a:gd name="T110" fmla="*/ 224 w 251"/>
                <a:gd name="T111" fmla="*/ 38 h 63"/>
                <a:gd name="T112" fmla="*/ 228 w 251"/>
                <a:gd name="T113" fmla="*/ 40 h 63"/>
                <a:gd name="T114" fmla="*/ 232 w 251"/>
                <a:gd name="T115" fmla="*/ 45 h 63"/>
                <a:gd name="T116" fmla="*/ 236 w 251"/>
                <a:gd name="T117" fmla="*/ 32 h 63"/>
                <a:gd name="T118" fmla="*/ 240 w 251"/>
                <a:gd name="T119" fmla="*/ 36 h 63"/>
                <a:gd name="T120" fmla="*/ 244 w 251"/>
                <a:gd name="T121" fmla="*/ 31 h 63"/>
                <a:gd name="T122" fmla="*/ 248 w 251"/>
                <a:gd name="T123" fmla="*/ 3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63">
                  <a:moveTo>
                    <a:pt x="0" y="12"/>
                  </a:moveTo>
                  <a:lnTo>
                    <a:pt x="0" y="10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2" y="11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6" y="18"/>
                  </a:lnTo>
                  <a:lnTo>
                    <a:pt x="6" y="13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2" y="20"/>
                  </a:lnTo>
                  <a:lnTo>
                    <a:pt x="12" y="17"/>
                  </a:lnTo>
                  <a:lnTo>
                    <a:pt x="13" y="20"/>
                  </a:lnTo>
                  <a:lnTo>
                    <a:pt x="13" y="16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4" y="12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32" y="7"/>
                  </a:lnTo>
                  <a:lnTo>
                    <a:pt x="32" y="4"/>
                  </a:lnTo>
                  <a:lnTo>
                    <a:pt x="33" y="7"/>
                  </a:lnTo>
                  <a:lnTo>
                    <a:pt x="33" y="4"/>
                  </a:lnTo>
                  <a:lnTo>
                    <a:pt x="34" y="8"/>
                  </a:lnTo>
                  <a:lnTo>
                    <a:pt x="34" y="4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7" y="10"/>
                  </a:lnTo>
                  <a:lnTo>
                    <a:pt x="37" y="7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0" y="11"/>
                  </a:lnTo>
                  <a:lnTo>
                    <a:pt x="40" y="7"/>
                  </a:lnTo>
                  <a:lnTo>
                    <a:pt x="41" y="14"/>
                  </a:lnTo>
                  <a:lnTo>
                    <a:pt x="41" y="11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8"/>
                  </a:lnTo>
                  <a:lnTo>
                    <a:pt x="44" y="13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7" y="17"/>
                  </a:lnTo>
                  <a:lnTo>
                    <a:pt x="47" y="13"/>
                  </a:lnTo>
                  <a:lnTo>
                    <a:pt x="48" y="17"/>
                  </a:lnTo>
                  <a:lnTo>
                    <a:pt x="48" y="13"/>
                  </a:lnTo>
                  <a:lnTo>
                    <a:pt x="49" y="18"/>
                  </a:lnTo>
                  <a:lnTo>
                    <a:pt x="49" y="14"/>
                  </a:lnTo>
                  <a:lnTo>
                    <a:pt x="50" y="19"/>
                  </a:lnTo>
                  <a:lnTo>
                    <a:pt x="50" y="16"/>
                  </a:lnTo>
                  <a:lnTo>
                    <a:pt x="51" y="20"/>
                  </a:lnTo>
                  <a:lnTo>
                    <a:pt x="51" y="17"/>
                  </a:lnTo>
                  <a:lnTo>
                    <a:pt x="52" y="20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3" y="16"/>
                  </a:lnTo>
                  <a:lnTo>
                    <a:pt x="54" y="20"/>
                  </a:lnTo>
                  <a:lnTo>
                    <a:pt x="54" y="17"/>
                  </a:lnTo>
                  <a:lnTo>
                    <a:pt x="55" y="21"/>
                  </a:lnTo>
                  <a:lnTo>
                    <a:pt x="55" y="18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8" y="27"/>
                  </a:lnTo>
                  <a:lnTo>
                    <a:pt x="58" y="24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60" y="28"/>
                  </a:lnTo>
                  <a:lnTo>
                    <a:pt x="60" y="26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62" y="28"/>
                  </a:lnTo>
                  <a:lnTo>
                    <a:pt x="62" y="24"/>
                  </a:lnTo>
                  <a:lnTo>
                    <a:pt x="63" y="29"/>
                  </a:lnTo>
                  <a:lnTo>
                    <a:pt x="63" y="24"/>
                  </a:lnTo>
                  <a:lnTo>
                    <a:pt x="64" y="31"/>
                  </a:lnTo>
                  <a:lnTo>
                    <a:pt x="64" y="26"/>
                  </a:lnTo>
                  <a:lnTo>
                    <a:pt x="65" y="33"/>
                  </a:lnTo>
                  <a:lnTo>
                    <a:pt x="65" y="28"/>
                  </a:lnTo>
                  <a:lnTo>
                    <a:pt x="66" y="32"/>
                  </a:lnTo>
                  <a:lnTo>
                    <a:pt x="66" y="23"/>
                  </a:lnTo>
                  <a:lnTo>
                    <a:pt x="67" y="24"/>
                  </a:lnTo>
                  <a:lnTo>
                    <a:pt x="67" y="10"/>
                  </a:lnTo>
                  <a:lnTo>
                    <a:pt x="68" y="17"/>
                  </a:lnTo>
                  <a:lnTo>
                    <a:pt x="68" y="1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70" y="29"/>
                  </a:lnTo>
                  <a:lnTo>
                    <a:pt x="70" y="22"/>
                  </a:lnTo>
                  <a:lnTo>
                    <a:pt x="71" y="34"/>
                  </a:lnTo>
                  <a:lnTo>
                    <a:pt x="71" y="27"/>
                  </a:lnTo>
                  <a:lnTo>
                    <a:pt x="72" y="40"/>
                  </a:lnTo>
                  <a:lnTo>
                    <a:pt x="72" y="33"/>
                  </a:lnTo>
                  <a:lnTo>
                    <a:pt x="73" y="40"/>
                  </a:lnTo>
                  <a:lnTo>
                    <a:pt x="73" y="36"/>
                  </a:lnTo>
                  <a:lnTo>
                    <a:pt x="74" y="44"/>
                  </a:lnTo>
                  <a:lnTo>
                    <a:pt x="74" y="36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6" y="45"/>
                  </a:lnTo>
                  <a:lnTo>
                    <a:pt x="76" y="42"/>
                  </a:lnTo>
                  <a:lnTo>
                    <a:pt x="77" y="50"/>
                  </a:lnTo>
                  <a:lnTo>
                    <a:pt x="77" y="43"/>
                  </a:lnTo>
                  <a:lnTo>
                    <a:pt x="78" y="52"/>
                  </a:lnTo>
                  <a:lnTo>
                    <a:pt x="78" y="48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0" y="54"/>
                  </a:lnTo>
                  <a:lnTo>
                    <a:pt x="80" y="49"/>
                  </a:lnTo>
                  <a:lnTo>
                    <a:pt x="81" y="55"/>
                  </a:lnTo>
                  <a:lnTo>
                    <a:pt x="81" y="51"/>
                  </a:lnTo>
                  <a:lnTo>
                    <a:pt x="82" y="58"/>
                  </a:lnTo>
                  <a:lnTo>
                    <a:pt x="82" y="54"/>
                  </a:lnTo>
                  <a:lnTo>
                    <a:pt x="83" y="58"/>
                  </a:lnTo>
                  <a:lnTo>
                    <a:pt x="83" y="55"/>
                  </a:lnTo>
                  <a:lnTo>
                    <a:pt x="84" y="60"/>
                  </a:lnTo>
                  <a:lnTo>
                    <a:pt x="84" y="58"/>
                  </a:lnTo>
                  <a:lnTo>
                    <a:pt x="85" y="63"/>
                  </a:lnTo>
                  <a:lnTo>
                    <a:pt x="85" y="58"/>
                  </a:lnTo>
                  <a:lnTo>
                    <a:pt x="86" y="63"/>
                  </a:lnTo>
                  <a:lnTo>
                    <a:pt x="86" y="59"/>
                  </a:lnTo>
                  <a:lnTo>
                    <a:pt x="87" y="62"/>
                  </a:lnTo>
                  <a:lnTo>
                    <a:pt x="87" y="58"/>
                  </a:lnTo>
                  <a:lnTo>
                    <a:pt x="88" y="61"/>
                  </a:lnTo>
                  <a:lnTo>
                    <a:pt x="88" y="56"/>
                  </a:lnTo>
                  <a:lnTo>
                    <a:pt x="89" y="61"/>
                  </a:lnTo>
                  <a:lnTo>
                    <a:pt x="89" y="58"/>
                  </a:lnTo>
                  <a:lnTo>
                    <a:pt x="90" y="63"/>
                  </a:lnTo>
                  <a:lnTo>
                    <a:pt x="90" y="59"/>
                  </a:lnTo>
                  <a:lnTo>
                    <a:pt x="91" y="60"/>
                  </a:lnTo>
                  <a:lnTo>
                    <a:pt x="91" y="57"/>
                  </a:lnTo>
                  <a:lnTo>
                    <a:pt x="92" y="60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3" y="57"/>
                  </a:lnTo>
                  <a:lnTo>
                    <a:pt x="94" y="61"/>
                  </a:lnTo>
                  <a:lnTo>
                    <a:pt x="94" y="57"/>
                  </a:lnTo>
                  <a:lnTo>
                    <a:pt x="95" y="61"/>
                  </a:lnTo>
                  <a:lnTo>
                    <a:pt x="95" y="57"/>
                  </a:lnTo>
                  <a:lnTo>
                    <a:pt x="96" y="61"/>
                  </a:lnTo>
                  <a:lnTo>
                    <a:pt x="96" y="58"/>
                  </a:lnTo>
                  <a:lnTo>
                    <a:pt x="97" y="61"/>
                  </a:lnTo>
                  <a:lnTo>
                    <a:pt x="97" y="58"/>
                  </a:lnTo>
                  <a:lnTo>
                    <a:pt x="98" y="60"/>
                  </a:lnTo>
                  <a:lnTo>
                    <a:pt x="98" y="56"/>
                  </a:lnTo>
                  <a:lnTo>
                    <a:pt x="99" y="59"/>
                  </a:lnTo>
                  <a:lnTo>
                    <a:pt x="99" y="56"/>
                  </a:lnTo>
                  <a:lnTo>
                    <a:pt x="100" y="59"/>
                  </a:lnTo>
                  <a:lnTo>
                    <a:pt x="100" y="56"/>
                  </a:lnTo>
                  <a:lnTo>
                    <a:pt x="101" y="61"/>
                  </a:lnTo>
                  <a:lnTo>
                    <a:pt x="101" y="57"/>
                  </a:lnTo>
                  <a:lnTo>
                    <a:pt x="102" y="61"/>
                  </a:lnTo>
                  <a:lnTo>
                    <a:pt x="102" y="56"/>
                  </a:lnTo>
                  <a:lnTo>
                    <a:pt x="103" y="57"/>
                  </a:lnTo>
                  <a:lnTo>
                    <a:pt x="103" y="54"/>
                  </a:lnTo>
                  <a:lnTo>
                    <a:pt x="104" y="58"/>
                  </a:lnTo>
                  <a:lnTo>
                    <a:pt x="104" y="54"/>
                  </a:lnTo>
                  <a:lnTo>
                    <a:pt x="105" y="61"/>
                  </a:lnTo>
                  <a:lnTo>
                    <a:pt x="105" y="56"/>
                  </a:lnTo>
                  <a:lnTo>
                    <a:pt x="106" y="61"/>
                  </a:lnTo>
                  <a:lnTo>
                    <a:pt x="106" y="57"/>
                  </a:lnTo>
                  <a:lnTo>
                    <a:pt x="107" y="61"/>
                  </a:lnTo>
                  <a:lnTo>
                    <a:pt x="107" y="57"/>
                  </a:lnTo>
                  <a:lnTo>
                    <a:pt x="108" y="61"/>
                  </a:lnTo>
                  <a:lnTo>
                    <a:pt x="108" y="59"/>
                  </a:lnTo>
                  <a:lnTo>
                    <a:pt x="109" y="63"/>
                  </a:lnTo>
                  <a:lnTo>
                    <a:pt x="109" y="60"/>
                  </a:lnTo>
                  <a:lnTo>
                    <a:pt x="110" y="63"/>
                  </a:lnTo>
                  <a:lnTo>
                    <a:pt x="110" y="60"/>
                  </a:lnTo>
                  <a:lnTo>
                    <a:pt x="111" y="63"/>
                  </a:lnTo>
                  <a:lnTo>
                    <a:pt x="111" y="58"/>
                  </a:lnTo>
                  <a:lnTo>
                    <a:pt x="112" y="60"/>
                  </a:lnTo>
                  <a:lnTo>
                    <a:pt x="112" y="57"/>
                  </a:lnTo>
                  <a:lnTo>
                    <a:pt x="113" y="60"/>
                  </a:lnTo>
                  <a:lnTo>
                    <a:pt x="113" y="56"/>
                  </a:lnTo>
                  <a:lnTo>
                    <a:pt x="114" y="60"/>
                  </a:lnTo>
                  <a:lnTo>
                    <a:pt x="114" y="58"/>
                  </a:lnTo>
                  <a:lnTo>
                    <a:pt x="115" y="59"/>
                  </a:lnTo>
                  <a:lnTo>
                    <a:pt x="115" y="54"/>
                  </a:lnTo>
                  <a:lnTo>
                    <a:pt x="116" y="56"/>
                  </a:lnTo>
                  <a:lnTo>
                    <a:pt x="116" y="54"/>
                  </a:lnTo>
                  <a:lnTo>
                    <a:pt x="117" y="55"/>
                  </a:lnTo>
                  <a:lnTo>
                    <a:pt x="117" y="53"/>
                  </a:lnTo>
                  <a:lnTo>
                    <a:pt x="118" y="55"/>
                  </a:lnTo>
                  <a:lnTo>
                    <a:pt x="118" y="52"/>
                  </a:lnTo>
                  <a:lnTo>
                    <a:pt x="119" y="55"/>
                  </a:lnTo>
                  <a:lnTo>
                    <a:pt x="119" y="52"/>
                  </a:lnTo>
                  <a:lnTo>
                    <a:pt x="120" y="57"/>
                  </a:lnTo>
                  <a:lnTo>
                    <a:pt x="120" y="53"/>
                  </a:lnTo>
                  <a:lnTo>
                    <a:pt x="121" y="56"/>
                  </a:lnTo>
                  <a:lnTo>
                    <a:pt x="121" y="53"/>
                  </a:lnTo>
                  <a:lnTo>
                    <a:pt x="122" y="57"/>
                  </a:lnTo>
                  <a:lnTo>
                    <a:pt x="122" y="53"/>
                  </a:lnTo>
                  <a:lnTo>
                    <a:pt x="123" y="57"/>
                  </a:lnTo>
                  <a:lnTo>
                    <a:pt x="123" y="51"/>
                  </a:lnTo>
                  <a:lnTo>
                    <a:pt x="124" y="52"/>
                  </a:lnTo>
                  <a:lnTo>
                    <a:pt x="124" y="48"/>
                  </a:lnTo>
                  <a:lnTo>
                    <a:pt x="125" y="53"/>
                  </a:lnTo>
                  <a:lnTo>
                    <a:pt x="125" y="49"/>
                  </a:lnTo>
                  <a:lnTo>
                    <a:pt x="126" y="53"/>
                  </a:lnTo>
                  <a:lnTo>
                    <a:pt x="126" y="46"/>
                  </a:lnTo>
                  <a:lnTo>
                    <a:pt x="127" y="47"/>
                  </a:lnTo>
                  <a:lnTo>
                    <a:pt x="127" y="41"/>
                  </a:lnTo>
                  <a:lnTo>
                    <a:pt x="128" y="47"/>
                  </a:lnTo>
                  <a:lnTo>
                    <a:pt x="128" y="44"/>
                  </a:lnTo>
                  <a:lnTo>
                    <a:pt x="129" y="47"/>
                  </a:lnTo>
                  <a:lnTo>
                    <a:pt x="129" y="45"/>
                  </a:lnTo>
                  <a:lnTo>
                    <a:pt x="130" y="47"/>
                  </a:lnTo>
                  <a:lnTo>
                    <a:pt x="130" y="44"/>
                  </a:lnTo>
                  <a:lnTo>
                    <a:pt x="131" y="48"/>
                  </a:lnTo>
                  <a:lnTo>
                    <a:pt x="131" y="44"/>
                  </a:lnTo>
                  <a:lnTo>
                    <a:pt x="132" y="50"/>
                  </a:lnTo>
                  <a:lnTo>
                    <a:pt x="132" y="46"/>
                  </a:lnTo>
                  <a:lnTo>
                    <a:pt x="133" y="50"/>
                  </a:lnTo>
                  <a:lnTo>
                    <a:pt x="133" y="47"/>
                  </a:lnTo>
                  <a:lnTo>
                    <a:pt x="134" y="48"/>
                  </a:lnTo>
                  <a:lnTo>
                    <a:pt x="134" y="43"/>
                  </a:lnTo>
                  <a:lnTo>
                    <a:pt x="135" y="47"/>
                  </a:lnTo>
                  <a:lnTo>
                    <a:pt x="135" y="43"/>
                  </a:lnTo>
                  <a:lnTo>
                    <a:pt x="136" y="49"/>
                  </a:lnTo>
                  <a:lnTo>
                    <a:pt x="136" y="45"/>
                  </a:lnTo>
                  <a:lnTo>
                    <a:pt x="137" y="55"/>
                  </a:lnTo>
                  <a:lnTo>
                    <a:pt x="137" y="49"/>
                  </a:lnTo>
                  <a:lnTo>
                    <a:pt x="138" y="55"/>
                  </a:lnTo>
                  <a:lnTo>
                    <a:pt x="138" y="49"/>
                  </a:lnTo>
                  <a:lnTo>
                    <a:pt x="139" y="52"/>
                  </a:lnTo>
                  <a:lnTo>
                    <a:pt x="139" y="48"/>
                  </a:lnTo>
                  <a:lnTo>
                    <a:pt x="140" y="52"/>
                  </a:lnTo>
                  <a:lnTo>
                    <a:pt x="140" y="48"/>
                  </a:lnTo>
                  <a:lnTo>
                    <a:pt x="141" y="53"/>
                  </a:lnTo>
                  <a:lnTo>
                    <a:pt x="141" y="50"/>
                  </a:lnTo>
                  <a:lnTo>
                    <a:pt x="142" y="56"/>
                  </a:lnTo>
                  <a:lnTo>
                    <a:pt x="142" y="51"/>
                  </a:lnTo>
                  <a:lnTo>
                    <a:pt x="143" y="54"/>
                  </a:lnTo>
                  <a:lnTo>
                    <a:pt x="143" y="51"/>
                  </a:lnTo>
                  <a:lnTo>
                    <a:pt x="144" y="51"/>
                  </a:lnTo>
                  <a:lnTo>
                    <a:pt x="144" y="50"/>
                  </a:lnTo>
                  <a:lnTo>
                    <a:pt x="145" y="52"/>
                  </a:lnTo>
                  <a:lnTo>
                    <a:pt x="145" y="50"/>
                  </a:lnTo>
                  <a:lnTo>
                    <a:pt x="146" y="51"/>
                  </a:lnTo>
                  <a:lnTo>
                    <a:pt x="146" y="46"/>
                  </a:lnTo>
                  <a:lnTo>
                    <a:pt x="147" y="48"/>
                  </a:lnTo>
                  <a:lnTo>
                    <a:pt x="147" y="46"/>
                  </a:lnTo>
                  <a:lnTo>
                    <a:pt x="148" y="50"/>
                  </a:lnTo>
                  <a:lnTo>
                    <a:pt x="148" y="47"/>
                  </a:lnTo>
                  <a:lnTo>
                    <a:pt x="149" y="51"/>
                  </a:lnTo>
                  <a:lnTo>
                    <a:pt x="149" y="47"/>
                  </a:lnTo>
                  <a:lnTo>
                    <a:pt x="150" y="55"/>
                  </a:lnTo>
                  <a:lnTo>
                    <a:pt x="150" y="49"/>
                  </a:lnTo>
                  <a:lnTo>
                    <a:pt x="151" y="55"/>
                  </a:lnTo>
                  <a:lnTo>
                    <a:pt x="151" y="52"/>
                  </a:lnTo>
                  <a:lnTo>
                    <a:pt x="152" y="54"/>
                  </a:lnTo>
                  <a:lnTo>
                    <a:pt x="152" y="50"/>
                  </a:lnTo>
                  <a:lnTo>
                    <a:pt x="153" y="54"/>
                  </a:lnTo>
                  <a:lnTo>
                    <a:pt x="153" y="51"/>
                  </a:lnTo>
                  <a:lnTo>
                    <a:pt x="154" y="54"/>
                  </a:lnTo>
                  <a:lnTo>
                    <a:pt x="154" y="50"/>
                  </a:lnTo>
                  <a:lnTo>
                    <a:pt x="155" y="52"/>
                  </a:lnTo>
                  <a:lnTo>
                    <a:pt x="155" y="49"/>
                  </a:lnTo>
                  <a:lnTo>
                    <a:pt x="156" y="55"/>
                  </a:lnTo>
                  <a:lnTo>
                    <a:pt x="156" y="49"/>
                  </a:lnTo>
                  <a:lnTo>
                    <a:pt x="157" y="55"/>
                  </a:lnTo>
                  <a:lnTo>
                    <a:pt x="157" y="50"/>
                  </a:lnTo>
                  <a:lnTo>
                    <a:pt x="158" y="55"/>
                  </a:lnTo>
                  <a:lnTo>
                    <a:pt x="158" y="50"/>
                  </a:lnTo>
                  <a:lnTo>
                    <a:pt x="159" y="57"/>
                  </a:lnTo>
                  <a:lnTo>
                    <a:pt x="159" y="52"/>
                  </a:lnTo>
                  <a:lnTo>
                    <a:pt x="160" y="58"/>
                  </a:lnTo>
                  <a:lnTo>
                    <a:pt x="160" y="55"/>
                  </a:lnTo>
                  <a:lnTo>
                    <a:pt x="161" y="58"/>
                  </a:lnTo>
                  <a:lnTo>
                    <a:pt x="161" y="56"/>
                  </a:lnTo>
                  <a:lnTo>
                    <a:pt x="162" y="57"/>
                  </a:lnTo>
                  <a:lnTo>
                    <a:pt x="162" y="56"/>
                  </a:lnTo>
                  <a:lnTo>
                    <a:pt x="163" y="56"/>
                  </a:lnTo>
                  <a:lnTo>
                    <a:pt x="163" y="50"/>
                  </a:lnTo>
                  <a:lnTo>
                    <a:pt x="164" y="54"/>
                  </a:lnTo>
                  <a:lnTo>
                    <a:pt x="164" y="40"/>
                  </a:lnTo>
                  <a:lnTo>
                    <a:pt x="165" y="42"/>
                  </a:lnTo>
                  <a:lnTo>
                    <a:pt x="165" y="35"/>
                  </a:lnTo>
                  <a:lnTo>
                    <a:pt x="166" y="43"/>
                  </a:lnTo>
                  <a:lnTo>
                    <a:pt x="166" y="35"/>
                  </a:lnTo>
                  <a:lnTo>
                    <a:pt x="167" y="48"/>
                  </a:lnTo>
                  <a:lnTo>
                    <a:pt x="167" y="41"/>
                  </a:lnTo>
                  <a:lnTo>
                    <a:pt x="168" y="53"/>
                  </a:lnTo>
                  <a:lnTo>
                    <a:pt x="168" y="47"/>
                  </a:lnTo>
                  <a:lnTo>
                    <a:pt x="169" y="55"/>
                  </a:lnTo>
                  <a:lnTo>
                    <a:pt x="169" y="50"/>
                  </a:lnTo>
                  <a:lnTo>
                    <a:pt x="170" y="55"/>
                  </a:lnTo>
                  <a:lnTo>
                    <a:pt x="170" y="50"/>
                  </a:lnTo>
                  <a:lnTo>
                    <a:pt x="171" y="55"/>
                  </a:lnTo>
                  <a:lnTo>
                    <a:pt x="171" y="52"/>
                  </a:lnTo>
                  <a:lnTo>
                    <a:pt x="172" y="56"/>
                  </a:lnTo>
                  <a:lnTo>
                    <a:pt x="172" y="53"/>
                  </a:lnTo>
                  <a:lnTo>
                    <a:pt x="173" y="57"/>
                  </a:lnTo>
                  <a:lnTo>
                    <a:pt x="173" y="54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75" y="55"/>
                  </a:lnTo>
                  <a:lnTo>
                    <a:pt x="175" y="49"/>
                  </a:lnTo>
                  <a:lnTo>
                    <a:pt x="176" y="51"/>
                  </a:lnTo>
                  <a:lnTo>
                    <a:pt x="176" y="48"/>
                  </a:lnTo>
                  <a:lnTo>
                    <a:pt x="177" y="52"/>
                  </a:lnTo>
                  <a:lnTo>
                    <a:pt x="177" y="48"/>
                  </a:lnTo>
                  <a:lnTo>
                    <a:pt x="178" y="52"/>
                  </a:lnTo>
                  <a:lnTo>
                    <a:pt x="178" y="48"/>
                  </a:lnTo>
                  <a:lnTo>
                    <a:pt x="179" y="51"/>
                  </a:lnTo>
                  <a:lnTo>
                    <a:pt x="179" y="48"/>
                  </a:lnTo>
                  <a:lnTo>
                    <a:pt x="180" y="54"/>
                  </a:lnTo>
                  <a:lnTo>
                    <a:pt x="180" y="49"/>
                  </a:lnTo>
                  <a:lnTo>
                    <a:pt x="181" y="57"/>
                  </a:lnTo>
                  <a:lnTo>
                    <a:pt x="181" y="52"/>
                  </a:lnTo>
                  <a:lnTo>
                    <a:pt x="182" y="58"/>
                  </a:lnTo>
                  <a:lnTo>
                    <a:pt x="182" y="54"/>
                  </a:lnTo>
                  <a:lnTo>
                    <a:pt x="183" y="56"/>
                  </a:lnTo>
                  <a:lnTo>
                    <a:pt x="183" y="53"/>
                  </a:lnTo>
                  <a:lnTo>
                    <a:pt x="184" y="56"/>
                  </a:lnTo>
                  <a:lnTo>
                    <a:pt x="184" y="53"/>
                  </a:lnTo>
                  <a:lnTo>
                    <a:pt x="185" y="55"/>
                  </a:lnTo>
                  <a:lnTo>
                    <a:pt x="185" y="53"/>
                  </a:lnTo>
                  <a:lnTo>
                    <a:pt x="186" y="57"/>
                  </a:lnTo>
                  <a:lnTo>
                    <a:pt x="186" y="54"/>
                  </a:lnTo>
                  <a:lnTo>
                    <a:pt x="187" y="57"/>
                  </a:lnTo>
                  <a:lnTo>
                    <a:pt x="187" y="54"/>
                  </a:lnTo>
                  <a:lnTo>
                    <a:pt x="188" y="58"/>
                  </a:lnTo>
                  <a:lnTo>
                    <a:pt x="188" y="55"/>
                  </a:lnTo>
                  <a:lnTo>
                    <a:pt x="189" y="58"/>
                  </a:lnTo>
                  <a:lnTo>
                    <a:pt x="189" y="54"/>
                  </a:lnTo>
                  <a:lnTo>
                    <a:pt x="190" y="56"/>
                  </a:lnTo>
                  <a:lnTo>
                    <a:pt x="190" y="52"/>
                  </a:lnTo>
                  <a:lnTo>
                    <a:pt x="191" y="56"/>
                  </a:lnTo>
                  <a:lnTo>
                    <a:pt x="191" y="50"/>
                  </a:lnTo>
                  <a:lnTo>
                    <a:pt x="192" y="51"/>
                  </a:lnTo>
                  <a:lnTo>
                    <a:pt x="192" y="47"/>
                  </a:lnTo>
                  <a:lnTo>
                    <a:pt x="193" y="50"/>
                  </a:lnTo>
                  <a:lnTo>
                    <a:pt x="193" y="46"/>
                  </a:lnTo>
                  <a:lnTo>
                    <a:pt x="194" y="50"/>
                  </a:lnTo>
                  <a:lnTo>
                    <a:pt x="194" y="46"/>
                  </a:lnTo>
                  <a:lnTo>
                    <a:pt x="195" y="48"/>
                  </a:lnTo>
                  <a:lnTo>
                    <a:pt x="195" y="45"/>
                  </a:lnTo>
                  <a:lnTo>
                    <a:pt x="196" y="49"/>
                  </a:lnTo>
                  <a:lnTo>
                    <a:pt x="196" y="45"/>
                  </a:lnTo>
                  <a:lnTo>
                    <a:pt x="197" y="49"/>
                  </a:lnTo>
                  <a:lnTo>
                    <a:pt x="197" y="46"/>
                  </a:lnTo>
                  <a:lnTo>
                    <a:pt x="198" y="50"/>
                  </a:lnTo>
                  <a:lnTo>
                    <a:pt x="198" y="46"/>
                  </a:lnTo>
                  <a:lnTo>
                    <a:pt x="199" y="50"/>
                  </a:lnTo>
                  <a:lnTo>
                    <a:pt x="199" y="46"/>
                  </a:lnTo>
                  <a:lnTo>
                    <a:pt x="200" y="50"/>
                  </a:lnTo>
                  <a:lnTo>
                    <a:pt x="200" y="44"/>
                  </a:lnTo>
                  <a:lnTo>
                    <a:pt x="201" y="46"/>
                  </a:lnTo>
                  <a:lnTo>
                    <a:pt x="201" y="42"/>
                  </a:lnTo>
                  <a:lnTo>
                    <a:pt x="202" y="44"/>
                  </a:lnTo>
                  <a:lnTo>
                    <a:pt x="202" y="43"/>
                  </a:lnTo>
                  <a:lnTo>
                    <a:pt x="203" y="45"/>
                  </a:lnTo>
                  <a:lnTo>
                    <a:pt x="203" y="41"/>
                  </a:lnTo>
                  <a:lnTo>
                    <a:pt x="204" y="45"/>
                  </a:lnTo>
                  <a:lnTo>
                    <a:pt x="204" y="41"/>
                  </a:lnTo>
                  <a:lnTo>
                    <a:pt x="205" y="43"/>
                  </a:lnTo>
                  <a:lnTo>
                    <a:pt x="205" y="41"/>
                  </a:lnTo>
                  <a:lnTo>
                    <a:pt x="206" y="41"/>
                  </a:lnTo>
                  <a:lnTo>
                    <a:pt x="206" y="38"/>
                  </a:lnTo>
                  <a:lnTo>
                    <a:pt x="207" y="39"/>
                  </a:lnTo>
                  <a:lnTo>
                    <a:pt x="207" y="35"/>
                  </a:lnTo>
                  <a:lnTo>
                    <a:pt x="208" y="39"/>
                  </a:lnTo>
                  <a:lnTo>
                    <a:pt x="208" y="35"/>
                  </a:lnTo>
                  <a:lnTo>
                    <a:pt x="209" y="41"/>
                  </a:lnTo>
                  <a:lnTo>
                    <a:pt x="209" y="38"/>
                  </a:lnTo>
                  <a:lnTo>
                    <a:pt x="210" y="43"/>
                  </a:lnTo>
                  <a:lnTo>
                    <a:pt x="210" y="39"/>
                  </a:lnTo>
                  <a:lnTo>
                    <a:pt x="212" y="42"/>
                  </a:lnTo>
                  <a:lnTo>
                    <a:pt x="212" y="34"/>
                  </a:lnTo>
                  <a:lnTo>
                    <a:pt x="213" y="35"/>
                  </a:lnTo>
                  <a:lnTo>
                    <a:pt x="213" y="26"/>
                  </a:lnTo>
                  <a:lnTo>
                    <a:pt x="214" y="27"/>
                  </a:lnTo>
                  <a:lnTo>
                    <a:pt x="214" y="25"/>
                  </a:lnTo>
                  <a:lnTo>
                    <a:pt x="215" y="29"/>
                  </a:lnTo>
                  <a:lnTo>
                    <a:pt x="215" y="25"/>
                  </a:lnTo>
                  <a:lnTo>
                    <a:pt x="216" y="29"/>
                  </a:lnTo>
                  <a:lnTo>
                    <a:pt x="216" y="25"/>
                  </a:lnTo>
                  <a:lnTo>
                    <a:pt x="217" y="28"/>
                  </a:lnTo>
                  <a:lnTo>
                    <a:pt x="217" y="25"/>
                  </a:lnTo>
                  <a:lnTo>
                    <a:pt x="218" y="32"/>
                  </a:lnTo>
                  <a:lnTo>
                    <a:pt x="218" y="28"/>
                  </a:lnTo>
                  <a:lnTo>
                    <a:pt x="219" y="33"/>
                  </a:lnTo>
                  <a:lnTo>
                    <a:pt x="219" y="29"/>
                  </a:lnTo>
                  <a:lnTo>
                    <a:pt x="220" y="32"/>
                  </a:lnTo>
                  <a:lnTo>
                    <a:pt x="220" y="29"/>
                  </a:lnTo>
                  <a:lnTo>
                    <a:pt x="221" y="36"/>
                  </a:lnTo>
                  <a:lnTo>
                    <a:pt x="221" y="32"/>
                  </a:lnTo>
                  <a:lnTo>
                    <a:pt x="222" y="37"/>
                  </a:lnTo>
                  <a:lnTo>
                    <a:pt x="222" y="34"/>
                  </a:lnTo>
                  <a:lnTo>
                    <a:pt x="223" y="39"/>
                  </a:lnTo>
                  <a:lnTo>
                    <a:pt x="223" y="36"/>
                  </a:lnTo>
                  <a:lnTo>
                    <a:pt x="224" y="43"/>
                  </a:lnTo>
                  <a:lnTo>
                    <a:pt x="224" y="38"/>
                  </a:lnTo>
                  <a:lnTo>
                    <a:pt x="225" y="44"/>
                  </a:lnTo>
                  <a:lnTo>
                    <a:pt x="225" y="39"/>
                  </a:lnTo>
                  <a:lnTo>
                    <a:pt x="226" y="45"/>
                  </a:lnTo>
                  <a:lnTo>
                    <a:pt x="226" y="43"/>
                  </a:lnTo>
                  <a:lnTo>
                    <a:pt x="227" y="46"/>
                  </a:lnTo>
                  <a:lnTo>
                    <a:pt x="227" y="42"/>
                  </a:lnTo>
                  <a:lnTo>
                    <a:pt x="228" y="44"/>
                  </a:lnTo>
                  <a:lnTo>
                    <a:pt x="228" y="40"/>
                  </a:lnTo>
                  <a:lnTo>
                    <a:pt x="229" y="42"/>
                  </a:lnTo>
                  <a:lnTo>
                    <a:pt x="229" y="39"/>
                  </a:lnTo>
                  <a:lnTo>
                    <a:pt x="230" y="44"/>
                  </a:lnTo>
                  <a:lnTo>
                    <a:pt x="230" y="39"/>
                  </a:lnTo>
                  <a:lnTo>
                    <a:pt x="231" y="47"/>
                  </a:lnTo>
                  <a:lnTo>
                    <a:pt x="231" y="42"/>
                  </a:lnTo>
                  <a:lnTo>
                    <a:pt x="232" y="49"/>
                  </a:lnTo>
                  <a:lnTo>
                    <a:pt x="232" y="45"/>
                  </a:lnTo>
                  <a:lnTo>
                    <a:pt x="233" y="49"/>
                  </a:lnTo>
                  <a:lnTo>
                    <a:pt x="233" y="43"/>
                  </a:lnTo>
                  <a:lnTo>
                    <a:pt x="234" y="45"/>
                  </a:lnTo>
                  <a:lnTo>
                    <a:pt x="234" y="33"/>
                  </a:lnTo>
                  <a:lnTo>
                    <a:pt x="235" y="37"/>
                  </a:lnTo>
                  <a:lnTo>
                    <a:pt x="235" y="32"/>
                  </a:lnTo>
                  <a:lnTo>
                    <a:pt x="236" y="37"/>
                  </a:lnTo>
                  <a:lnTo>
                    <a:pt x="236" y="32"/>
                  </a:lnTo>
                  <a:lnTo>
                    <a:pt x="237" y="38"/>
                  </a:lnTo>
                  <a:lnTo>
                    <a:pt x="237" y="35"/>
                  </a:lnTo>
                  <a:lnTo>
                    <a:pt x="238" y="43"/>
                  </a:lnTo>
                  <a:lnTo>
                    <a:pt x="238" y="38"/>
                  </a:lnTo>
                  <a:lnTo>
                    <a:pt x="239" y="47"/>
                  </a:lnTo>
                  <a:lnTo>
                    <a:pt x="239" y="42"/>
                  </a:lnTo>
                  <a:lnTo>
                    <a:pt x="240" y="45"/>
                  </a:lnTo>
                  <a:lnTo>
                    <a:pt x="240" y="36"/>
                  </a:lnTo>
                  <a:lnTo>
                    <a:pt x="241" y="38"/>
                  </a:lnTo>
                  <a:lnTo>
                    <a:pt x="241" y="33"/>
                  </a:lnTo>
                  <a:lnTo>
                    <a:pt x="242" y="40"/>
                  </a:lnTo>
                  <a:lnTo>
                    <a:pt x="242" y="33"/>
                  </a:lnTo>
                  <a:lnTo>
                    <a:pt x="243" y="40"/>
                  </a:lnTo>
                  <a:lnTo>
                    <a:pt x="243" y="37"/>
                  </a:lnTo>
                  <a:lnTo>
                    <a:pt x="244" y="38"/>
                  </a:lnTo>
                  <a:lnTo>
                    <a:pt x="244" y="31"/>
                  </a:lnTo>
                  <a:lnTo>
                    <a:pt x="245" y="33"/>
                  </a:lnTo>
                  <a:lnTo>
                    <a:pt x="245" y="28"/>
                  </a:lnTo>
                  <a:lnTo>
                    <a:pt x="246" y="37"/>
                  </a:lnTo>
                  <a:lnTo>
                    <a:pt x="246" y="32"/>
                  </a:lnTo>
                  <a:lnTo>
                    <a:pt x="247" y="38"/>
                  </a:lnTo>
                  <a:lnTo>
                    <a:pt x="247" y="34"/>
                  </a:lnTo>
                  <a:lnTo>
                    <a:pt x="248" y="44"/>
                  </a:lnTo>
                  <a:lnTo>
                    <a:pt x="248" y="36"/>
                  </a:lnTo>
                  <a:lnTo>
                    <a:pt x="249" y="48"/>
                  </a:lnTo>
                  <a:lnTo>
                    <a:pt x="249" y="40"/>
                  </a:lnTo>
                  <a:lnTo>
                    <a:pt x="250" y="50"/>
                  </a:lnTo>
                  <a:lnTo>
                    <a:pt x="250" y="47"/>
                  </a:lnTo>
                  <a:lnTo>
                    <a:pt x="251" y="52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1" name="Freeform 170">
              <a:extLst>
                <a:ext uri="{FF2B5EF4-FFF2-40B4-BE49-F238E27FC236}">
                  <a16:creationId xmlns:a16="http://schemas.microsoft.com/office/drawing/2014/main" id="{545F40D0-E004-4950-AB17-3D125276E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7544" y="17622643"/>
              <a:ext cx="671854" cy="109401"/>
            </a:xfrm>
            <a:custGeom>
              <a:avLst/>
              <a:gdLst>
                <a:gd name="T0" fmla="*/ 3 w 250"/>
                <a:gd name="T1" fmla="*/ 47 h 55"/>
                <a:gd name="T2" fmla="*/ 7 w 250"/>
                <a:gd name="T3" fmla="*/ 50 h 55"/>
                <a:gd name="T4" fmla="*/ 11 w 250"/>
                <a:gd name="T5" fmla="*/ 52 h 55"/>
                <a:gd name="T6" fmla="*/ 15 w 250"/>
                <a:gd name="T7" fmla="*/ 38 h 55"/>
                <a:gd name="T8" fmla="*/ 19 w 250"/>
                <a:gd name="T9" fmla="*/ 48 h 55"/>
                <a:gd name="T10" fmla="*/ 23 w 250"/>
                <a:gd name="T11" fmla="*/ 43 h 55"/>
                <a:gd name="T12" fmla="*/ 27 w 250"/>
                <a:gd name="T13" fmla="*/ 41 h 55"/>
                <a:gd name="T14" fmla="*/ 31 w 250"/>
                <a:gd name="T15" fmla="*/ 40 h 55"/>
                <a:gd name="T16" fmla="*/ 35 w 250"/>
                <a:gd name="T17" fmla="*/ 39 h 55"/>
                <a:gd name="T18" fmla="*/ 39 w 250"/>
                <a:gd name="T19" fmla="*/ 33 h 55"/>
                <a:gd name="T20" fmla="*/ 43 w 250"/>
                <a:gd name="T21" fmla="*/ 33 h 55"/>
                <a:gd name="T22" fmla="*/ 47 w 250"/>
                <a:gd name="T23" fmla="*/ 33 h 55"/>
                <a:gd name="T24" fmla="*/ 51 w 250"/>
                <a:gd name="T25" fmla="*/ 29 h 55"/>
                <a:gd name="T26" fmla="*/ 55 w 250"/>
                <a:gd name="T27" fmla="*/ 27 h 55"/>
                <a:gd name="T28" fmla="*/ 59 w 250"/>
                <a:gd name="T29" fmla="*/ 30 h 55"/>
                <a:gd name="T30" fmla="*/ 63 w 250"/>
                <a:gd name="T31" fmla="*/ 27 h 55"/>
                <a:gd name="T32" fmla="*/ 67 w 250"/>
                <a:gd name="T33" fmla="*/ 28 h 55"/>
                <a:gd name="T34" fmla="*/ 71 w 250"/>
                <a:gd name="T35" fmla="*/ 25 h 55"/>
                <a:gd name="T36" fmla="*/ 75 w 250"/>
                <a:gd name="T37" fmla="*/ 23 h 55"/>
                <a:gd name="T38" fmla="*/ 79 w 250"/>
                <a:gd name="T39" fmla="*/ 25 h 55"/>
                <a:gd name="T40" fmla="*/ 83 w 250"/>
                <a:gd name="T41" fmla="*/ 24 h 55"/>
                <a:gd name="T42" fmla="*/ 87 w 250"/>
                <a:gd name="T43" fmla="*/ 25 h 55"/>
                <a:gd name="T44" fmla="*/ 91 w 250"/>
                <a:gd name="T45" fmla="*/ 23 h 55"/>
                <a:gd name="T46" fmla="*/ 95 w 250"/>
                <a:gd name="T47" fmla="*/ 24 h 55"/>
                <a:gd name="T48" fmla="*/ 99 w 250"/>
                <a:gd name="T49" fmla="*/ 20 h 55"/>
                <a:gd name="T50" fmla="*/ 103 w 250"/>
                <a:gd name="T51" fmla="*/ 20 h 55"/>
                <a:gd name="T52" fmla="*/ 107 w 250"/>
                <a:gd name="T53" fmla="*/ 9 h 55"/>
                <a:gd name="T54" fmla="*/ 111 w 250"/>
                <a:gd name="T55" fmla="*/ 4 h 55"/>
                <a:gd name="T56" fmla="*/ 115 w 250"/>
                <a:gd name="T57" fmla="*/ 13 h 55"/>
                <a:gd name="T58" fmla="*/ 119 w 250"/>
                <a:gd name="T59" fmla="*/ 17 h 55"/>
                <a:gd name="T60" fmla="*/ 123 w 250"/>
                <a:gd name="T61" fmla="*/ 18 h 55"/>
                <a:gd name="T62" fmla="*/ 127 w 250"/>
                <a:gd name="T63" fmla="*/ 21 h 55"/>
                <a:gd name="T64" fmla="*/ 131 w 250"/>
                <a:gd name="T65" fmla="*/ 21 h 55"/>
                <a:gd name="T66" fmla="*/ 135 w 250"/>
                <a:gd name="T67" fmla="*/ 21 h 55"/>
                <a:gd name="T68" fmla="*/ 139 w 250"/>
                <a:gd name="T69" fmla="*/ 19 h 55"/>
                <a:gd name="T70" fmla="*/ 143 w 250"/>
                <a:gd name="T71" fmla="*/ 19 h 55"/>
                <a:gd name="T72" fmla="*/ 147 w 250"/>
                <a:gd name="T73" fmla="*/ 32 h 55"/>
                <a:gd name="T74" fmla="*/ 151 w 250"/>
                <a:gd name="T75" fmla="*/ 35 h 55"/>
                <a:gd name="T76" fmla="*/ 155 w 250"/>
                <a:gd name="T77" fmla="*/ 42 h 55"/>
                <a:gd name="T78" fmla="*/ 159 w 250"/>
                <a:gd name="T79" fmla="*/ 45 h 55"/>
                <a:gd name="T80" fmla="*/ 163 w 250"/>
                <a:gd name="T81" fmla="*/ 46 h 55"/>
                <a:gd name="T82" fmla="*/ 167 w 250"/>
                <a:gd name="T83" fmla="*/ 33 h 55"/>
                <a:gd name="T84" fmla="*/ 171 w 250"/>
                <a:gd name="T85" fmla="*/ 42 h 55"/>
                <a:gd name="T86" fmla="*/ 175 w 250"/>
                <a:gd name="T87" fmla="*/ 44 h 55"/>
                <a:gd name="T88" fmla="*/ 179 w 250"/>
                <a:gd name="T89" fmla="*/ 36 h 55"/>
                <a:gd name="T90" fmla="*/ 183 w 250"/>
                <a:gd name="T91" fmla="*/ 41 h 55"/>
                <a:gd name="T92" fmla="*/ 187 w 250"/>
                <a:gd name="T93" fmla="*/ 44 h 55"/>
                <a:gd name="T94" fmla="*/ 191 w 250"/>
                <a:gd name="T95" fmla="*/ 48 h 55"/>
                <a:gd name="T96" fmla="*/ 195 w 250"/>
                <a:gd name="T97" fmla="*/ 43 h 55"/>
                <a:gd name="T98" fmla="*/ 199 w 250"/>
                <a:gd name="T99" fmla="*/ 47 h 55"/>
                <a:gd name="T100" fmla="*/ 203 w 250"/>
                <a:gd name="T101" fmla="*/ 51 h 55"/>
                <a:gd name="T102" fmla="*/ 207 w 250"/>
                <a:gd name="T103" fmla="*/ 50 h 55"/>
                <a:gd name="T104" fmla="*/ 211 w 250"/>
                <a:gd name="T105" fmla="*/ 43 h 55"/>
                <a:gd name="T106" fmla="*/ 215 w 250"/>
                <a:gd name="T107" fmla="*/ 43 h 55"/>
                <a:gd name="T108" fmla="*/ 219 w 250"/>
                <a:gd name="T109" fmla="*/ 45 h 55"/>
                <a:gd name="T110" fmla="*/ 223 w 250"/>
                <a:gd name="T111" fmla="*/ 40 h 55"/>
                <a:gd name="T112" fmla="*/ 227 w 250"/>
                <a:gd name="T113" fmla="*/ 41 h 55"/>
                <a:gd name="T114" fmla="*/ 231 w 250"/>
                <a:gd name="T115" fmla="*/ 39 h 55"/>
                <a:gd name="T116" fmla="*/ 235 w 250"/>
                <a:gd name="T117" fmla="*/ 41 h 55"/>
                <a:gd name="T118" fmla="*/ 239 w 250"/>
                <a:gd name="T119" fmla="*/ 39 h 55"/>
                <a:gd name="T120" fmla="*/ 243 w 250"/>
                <a:gd name="T121" fmla="*/ 38 h 55"/>
                <a:gd name="T122" fmla="*/ 247 w 250"/>
                <a:gd name="T123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55">
                  <a:moveTo>
                    <a:pt x="0" y="53"/>
                  </a:moveTo>
                  <a:lnTo>
                    <a:pt x="0" y="49"/>
                  </a:lnTo>
                  <a:lnTo>
                    <a:pt x="1" y="52"/>
                  </a:lnTo>
                  <a:lnTo>
                    <a:pt x="1" y="47"/>
                  </a:lnTo>
                  <a:lnTo>
                    <a:pt x="2" y="50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3" y="47"/>
                  </a:lnTo>
                  <a:lnTo>
                    <a:pt x="4" y="54"/>
                  </a:lnTo>
                  <a:lnTo>
                    <a:pt x="4" y="50"/>
                  </a:lnTo>
                  <a:lnTo>
                    <a:pt x="5" y="54"/>
                  </a:lnTo>
                  <a:lnTo>
                    <a:pt x="5" y="51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7" y="54"/>
                  </a:lnTo>
                  <a:lnTo>
                    <a:pt x="7" y="50"/>
                  </a:lnTo>
                  <a:lnTo>
                    <a:pt x="8" y="55"/>
                  </a:lnTo>
                  <a:lnTo>
                    <a:pt x="8" y="50"/>
                  </a:lnTo>
                  <a:lnTo>
                    <a:pt x="9" y="54"/>
                  </a:lnTo>
                  <a:lnTo>
                    <a:pt x="9" y="51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1" y="55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2" y="44"/>
                  </a:lnTo>
                  <a:lnTo>
                    <a:pt x="13" y="48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6" y="43"/>
                  </a:lnTo>
                  <a:lnTo>
                    <a:pt x="16" y="39"/>
                  </a:lnTo>
                  <a:lnTo>
                    <a:pt x="17" y="48"/>
                  </a:lnTo>
                  <a:lnTo>
                    <a:pt x="17" y="42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19" y="51"/>
                  </a:lnTo>
                  <a:lnTo>
                    <a:pt x="19" y="48"/>
                  </a:lnTo>
                  <a:lnTo>
                    <a:pt x="20" y="51"/>
                  </a:lnTo>
                  <a:lnTo>
                    <a:pt x="20" y="46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3"/>
                  </a:lnTo>
                  <a:lnTo>
                    <a:pt x="23" y="46"/>
                  </a:lnTo>
                  <a:lnTo>
                    <a:pt x="23" y="43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47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7" y="45"/>
                  </a:lnTo>
                  <a:lnTo>
                    <a:pt x="27" y="41"/>
                  </a:lnTo>
                  <a:lnTo>
                    <a:pt x="28" y="45"/>
                  </a:lnTo>
                  <a:lnTo>
                    <a:pt x="28" y="43"/>
                  </a:lnTo>
                  <a:lnTo>
                    <a:pt x="29" y="44"/>
                  </a:lnTo>
                  <a:lnTo>
                    <a:pt x="29" y="41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1" y="41"/>
                  </a:lnTo>
                  <a:lnTo>
                    <a:pt x="31" y="40"/>
                  </a:lnTo>
                  <a:lnTo>
                    <a:pt x="32" y="41"/>
                  </a:lnTo>
                  <a:lnTo>
                    <a:pt x="32" y="38"/>
                  </a:lnTo>
                  <a:lnTo>
                    <a:pt x="33" y="40"/>
                  </a:lnTo>
                  <a:lnTo>
                    <a:pt x="33" y="37"/>
                  </a:lnTo>
                  <a:lnTo>
                    <a:pt x="34" y="40"/>
                  </a:lnTo>
                  <a:lnTo>
                    <a:pt x="34" y="37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43"/>
                  </a:lnTo>
                  <a:lnTo>
                    <a:pt x="36" y="38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8" y="38"/>
                  </a:lnTo>
                  <a:lnTo>
                    <a:pt x="38" y="35"/>
                  </a:lnTo>
                  <a:lnTo>
                    <a:pt x="39" y="37"/>
                  </a:lnTo>
                  <a:lnTo>
                    <a:pt x="39" y="33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1" y="38"/>
                  </a:lnTo>
                  <a:lnTo>
                    <a:pt x="41" y="35"/>
                  </a:lnTo>
                  <a:lnTo>
                    <a:pt x="42" y="37"/>
                  </a:lnTo>
                  <a:lnTo>
                    <a:pt x="42" y="34"/>
                  </a:lnTo>
                  <a:lnTo>
                    <a:pt x="43" y="36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0"/>
                  </a:lnTo>
                  <a:lnTo>
                    <a:pt x="45" y="33"/>
                  </a:lnTo>
                  <a:lnTo>
                    <a:pt x="45" y="30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7" y="36"/>
                  </a:lnTo>
                  <a:lnTo>
                    <a:pt x="47" y="33"/>
                  </a:lnTo>
                  <a:lnTo>
                    <a:pt x="48" y="35"/>
                  </a:lnTo>
                  <a:lnTo>
                    <a:pt x="48" y="31"/>
                  </a:lnTo>
                  <a:lnTo>
                    <a:pt x="49" y="32"/>
                  </a:lnTo>
                  <a:lnTo>
                    <a:pt x="49" y="30"/>
                  </a:lnTo>
                  <a:lnTo>
                    <a:pt x="50" y="32"/>
                  </a:lnTo>
                  <a:lnTo>
                    <a:pt x="50" y="29"/>
                  </a:lnTo>
                  <a:lnTo>
                    <a:pt x="51" y="32"/>
                  </a:lnTo>
                  <a:lnTo>
                    <a:pt x="51" y="29"/>
                  </a:lnTo>
                  <a:lnTo>
                    <a:pt x="52" y="31"/>
                  </a:lnTo>
                  <a:lnTo>
                    <a:pt x="52" y="28"/>
                  </a:lnTo>
                  <a:lnTo>
                    <a:pt x="53" y="30"/>
                  </a:lnTo>
                  <a:lnTo>
                    <a:pt x="53" y="27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lnTo>
                    <a:pt x="55" y="27"/>
                  </a:lnTo>
                  <a:lnTo>
                    <a:pt x="56" y="31"/>
                  </a:lnTo>
                  <a:lnTo>
                    <a:pt x="56" y="27"/>
                  </a:lnTo>
                  <a:lnTo>
                    <a:pt x="57" y="32"/>
                  </a:lnTo>
                  <a:lnTo>
                    <a:pt x="57" y="28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60" y="32"/>
                  </a:lnTo>
                  <a:lnTo>
                    <a:pt x="60" y="25"/>
                  </a:lnTo>
                  <a:lnTo>
                    <a:pt x="61" y="29"/>
                  </a:lnTo>
                  <a:lnTo>
                    <a:pt x="61" y="25"/>
                  </a:lnTo>
                  <a:lnTo>
                    <a:pt x="62" y="30"/>
                  </a:lnTo>
                  <a:lnTo>
                    <a:pt x="62" y="26"/>
                  </a:lnTo>
                  <a:lnTo>
                    <a:pt x="63" y="30"/>
                  </a:lnTo>
                  <a:lnTo>
                    <a:pt x="63" y="27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5" y="32"/>
                  </a:lnTo>
                  <a:lnTo>
                    <a:pt x="65" y="28"/>
                  </a:lnTo>
                  <a:lnTo>
                    <a:pt x="66" y="32"/>
                  </a:lnTo>
                  <a:lnTo>
                    <a:pt x="66" y="28"/>
                  </a:lnTo>
                  <a:lnTo>
                    <a:pt x="67" y="32"/>
                  </a:lnTo>
                  <a:lnTo>
                    <a:pt x="67" y="28"/>
                  </a:lnTo>
                  <a:lnTo>
                    <a:pt x="68" y="33"/>
                  </a:lnTo>
                  <a:lnTo>
                    <a:pt x="68" y="30"/>
                  </a:lnTo>
                  <a:lnTo>
                    <a:pt x="69" y="33"/>
                  </a:lnTo>
                  <a:lnTo>
                    <a:pt x="69" y="27"/>
                  </a:lnTo>
                  <a:lnTo>
                    <a:pt x="70" y="31"/>
                  </a:lnTo>
                  <a:lnTo>
                    <a:pt x="70" y="25"/>
                  </a:lnTo>
                  <a:lnTo>
                    <a:pt x="71" y="29"/>
                  </a:lnTo>
                  <a:lnTo>
                    <a:pt x="71" y="25"/>
                  </a:lnTo>
                  <a:lnTo>
                    <a:pt x="72" y="29"/>
                  </a:lnTo>
                  <a:lnTo>
                    <a:pt x="72" y="27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5" y="28"/>
                  </a:lnTo>
                  <a:lnTo>
                    <a:pt x="75" y="23"/>
                  </a:lnTo>
                  <a:lnTo>
                    <a:pt x="76" y="26"/>
                  </a:lnTo>
                  <a:lnTo>
                    <a:pt x="76" y="22"/>
                  </a:lnTo>
                  <a:lnTo>
                    <a:pt x="77" y="26"/>
                  </a:lnTo>
                  <a:lnTo>
                    <a:pt x="77" y="23"/>
                  </a:lnTo>
                  <a:lnTo>
                    <a:pt x="78" y="27"/>
                  </a:lnTo>
                  <a:lnTo>
                    <a:pt x="78" y="24"/>
                  </a:lnTo>
                  <a:lnTo>
                    <a:pt x="79" y="27"/>
                  </a:lnTo>
                  <a:lnTo>
                    <a:pt x="79" y="25"/>
                  </a:lnTo>
                  <a:lnTo>
                    <a:pt x="80" y="28"/>
                  </a:lnTo>
                  <a:lnTo>
                    <a:pt x="80" y="25"/>
                  </a:lnTo>
                  <a:lnTo>
                    <a:pt x="81" y="28"/>
                  </a:lnTo>
                  <a:lnTo>
                    <a:pt x="81" y="25"/>
                  </a:lnTo>
                  <a:lnTo>
                    <a:pt x="82" y="29"/>
                  </a:lnTo>
                  <a:lnTo>
                    <a:pt x="82" y="25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4" y="26"/>
                  </a:lnTo>
                  <a:lnTo>
                    <a:pt x="84" y="23"/>
                  </a:lnTo>
                  <a:lnTo>
                    <a:pt x="85" y="26"/>
                  </a:lnTo>
                  <a:lnTo>
                    <a:pt x="85" y="24"/>
                  </a:lnTo>
                  <a:lnTo>
                    <a:pt x="86" y="27"/>
                  </a:lnTo>
                  <a:lnTo>
                    <a:pt x="86" y="24"/>
                  </a:lnTo>
                  <a:lnTo>
                    <a:pt x="87" y="27"/>
                  </a:lnTo>
                  <a:lnTo>
                    <a:pt x="87" y="25"/>
                  </a:lnTo>
                  <a:lnTo>
                    <a:pt x="88" y="29"/>
                  </a:lnTo>
                  <a:lnTo>
                    <a:pt x="88" y="25"/>
                  </a:lnTo>
                  <a:lnTo>
                    <a:pt x="89" y="29"/>
                  </a:lnTo>
                  <a:lnTo>
                    <a:pt x="89" y="23"/>
                  </a:lnTo>
                  <a:lnTo>
                    <a:pt x="90" y="27"/>
                  </a:lnTo>
                  <a:lnTo>
                    <a:pt x="90" y="23"/>
                  </a:lnTo>
                  <a:lnTo>
                    <a:pt x="91" y="27"/>
                  </a:lnTo>
                  <a:lnTo>
                    <a:pt x="91" y="23"/>
                  </a:lnTo>
                  <a:lnTo>
                    <a:pt x="92" y="27"/>
                  </a:lnTo>
                  <a:lnTo>
                    <a:pt x="92" y="24"/>
                  </a:lnTo>
                  <a:lnTo>
                    <a:pt x="93" y="27"/>
                  </a:lnTo>
                  <a:lnTo>
                    <a:pt x="93" y="24"/>
                  </a:lnTo>
                  <a:lnTo>
                    <a:pt x="94" y="26"/>
                  </a:lnTo>
                  <a:lnTo>
                    <a:pt x="94" y="24"/>
                  </a:lnTo>
                  <a:lnTo>
                    <a:pt x="95" y="27"/>
                  </a:lnTo>
                  <a:lnTo>
                    <a:pt x="95" y="24"/>
                  </a:lnTo>
                  <a:lnTo>
                    <a:pt x="96" y="27"/>
                  </a:lnTo>
                  <a:lnTo>
                    <a:pt x="96" y="23"/>
                  </a:lnTo>
                  <a:lnTo>
                    <a:pt x="97" y="27"/>
                  </a:lnTo>
                  <a:lnTo>
                    <a:pt x="97" y="23"/>
                  </a:lnTo>
                  <a:lnTo>
                    <a:pt x="98" y="25"/>
                  </a:lnTo>
                  <a:lnTo>
                    <a:pt x="98" y="21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0" y="23"/>
                  </a:lnTo>
                  <a:lnTo>
                    <a:pt x="100" y="19"/>
                  </a:lnTo>
                  <a:lnTo>
                    <a:pt x="101" y="23"/>
                  </a:lnTo>
                  <a:lnTo>
                    <a:pt x="101" y="20"/>
                  </a:lnTo>
                  <a:lnTo>
                    <a:pt x="102" y="23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0"/>
                  </a:lnTo>
                  <a:lnTo>
                    <a:pt x="104" y="22"/>
                  </a:lnTo>
                  <a:lnTo>
                    <a:pt x="104" y="18"/>
                  </a:lnTo>
                  <a:lnTo>
                    <a:pt x="105" y="21"/>
                  </a:lnTo>
                  <a:lnTo>
                    <a:pt x="105" y="19"/>
                  </a:lnTo>
                  <a:lnTo>
                    <a:pt x="106" y="22"/>
                  </a:lnTo>
                  <a:lnTo>
                    <a:pt x="106" y="20"/>
                  </a:lnTo>
                  <a:lnTo>
                    <a:pt x="107" y="21"/>
                  </a:lnTo>
                  <a:lnTo>
                    <a:pt x="107" y="9"/>
                  </a:lnTo>
                  <a:lnTo>
                    <a:pt x="108" y="13"/>
                  </a:lnTo>
                  <a:lnTo>
                    <a:pt x="108" y="2"/>
                  </a:lnTo>
                  <a:lnTo>
                    <a:pt x="109" y="4"/>
                  </a:lnTo>
                  <a:lnTo>
                    <a:pt x="109" y="0"/>
                  </a:lnTo>
                  <a:lnTo>
                    <a:pt x="110" y="6"/>
                  </a:lnTo>
                  <a:lnTo>
                    <a:pt x="110" y="0"/>
                  </a:lnTo>
                  <a:lnTo>
                    <a:pt x="111" y="6"/>
                  </a:lnTo>
                  <a:lnTo>
                    <a:pt x="111" y="4"/>
                  </a:lnTo>
                  <a:lnTo>
                    <a:pt x="112" y="8"/>
                  </a:lnTo>
                  <a:lnTo>
                    <a:pt x="112" y="4"/>
                  </a:lnTo>
                  <a:lnTo>
                    <a:pt x="113" y="15"/>
                  </a:lnTo>
                  <a:lnTo>
                    <a:pt x="113" y="6"/>
                  </a:lnTo>
                  <a:lnTo>
                    <a:pt x="114" y="15"/>
                  </a:lnTo>
                  <a:lnTo>
                    <a:pt x="114" y="11"/>
                  </a:lnTo>
                  <a:lnTo>
                    <a:pt x="115" y="17"/>
                  </a:lnTo>
                  <a:lnTo>
                    <a:pt x="115" y="13"/>
                  </a:lnTo>
                  <a:lnTo>
                    <a:pt x="116" y="21"/>
                  </a:lnTo>
                  <a:lnTo>
                    <a:pt x="116" y="17"/>
                  </a:lnTo>
                  <a:lnTo>
                    <a:pt x="117" y="23"/>
                  </a:lnTo>
                  <a:lnTo>
                    <a:pt x="117" y="19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9" y="22"/>
                  </a:lnTo>
                  <a:lnTo>
                    <a:pt x="119" y="17"/>
                  </a:lnTo>
                  <a:lnTo>
                    <a:pt x="120" y="20"/>
                  </a:lnTo>
                  <a:lnTo>
                    <a:pt x="120" y="14"/>
                  </a:lnTo>
                  <a:lnTo>
                    <a:pt x="121" y="19"/>
                  </a:lnTo>
                  <a:lnTo>
                    <a:pt x="121" y="16"/>
                  </a:lnTo>
                  <a:lnTo>
                    <a:pt x="122" y="21"/>
                  </a:lnTo>
                  <a:lnTo>
                    <a:pt x="122" y="18"/>
                  </a:lnTo>
                  <a:lnTo>
                    <a:pt x="123" y="22"/>
                  </a:lnTo>
                  <a:lnTo>
                    <a:pt x="123" y="18"/>
                  </a:lnTo>
                  <a:lnTo>
                    <a:pt x="124" y="21"/>
                  </a:lnTo>
                  <a:lnTo>
                    <a:pt x="124" y="18"/>
                  </a:lnTo>
                  <a:lnTo>
                    <a:pt x="125" y="23"/>
                  </a:lnTo>
                  <a:lnTo>
                    <a:pt x="125" y="20"/>
                  </a:lnTo>
                  <a:lnTo>
                    <a:pt x="126" y="24"/>
                  </a:lnTo>
                  <a:lnTo>
                    <a:pt x="126" y="21"/>
                  </a:lnTo>
                  <a:lnTo>
                    <a:pt x="127" y="23"/>
                  </a:lnTo>
                  <a:lnTo>
                    <a:pt x="127" y="21"/>
                  </a:lnTo>
                  <a:lnTo>
                    <a:pt x="128" y="25"/>
                  </a:lnTo>
                  <a:lnTo>
                    <a:pt x="128" y="21"/>
                  </a:lnTo>
                  <a:lnTo>
                    <a:pt x="129" y="21"/>
                  </a:lnTo>
                  <a:lnTo>
                    <a:pt x="129" y="17"/>
                  </a:lnTo>
                  <a:lnTo>
                    <a:pt x="130" y="22"/>
                  </a:lnTo>
                  <a:lnTo>
                    <a:pt x="130" y="18"/>
                  </a:lnTo>
                  <a:lnTo>
                    <a:pt x="131" y="26"/>
                  </a:lnTo>
                  <a:lnTo>
                    <a:pt x="131" y="21"/>
                  </a:lnTo>
                  <a:lnTo>
                    <a:pt x="132" y="28"/>
                  </a:lnTo>
                  <a:lnTo>
                    <a:pt x="132" y="23"/>
                  </a:lnTo>
                  <a:lnTo>
                    <a:pt x="133" y="27"/>
                  </a:lnTo>
                  <a:lnTo>
                    <a:pt x="133" y="23"/>
                  </a:lnTo>
                  <a:lnTo>
                    <a:pt x="134" y="25"/>
                  </a:lnTo>
                  <a:lnTo>
                    <a:pt x="134" y="22"/>
                  </a:lnTo>
                  <a:lnTo>
                    <a:pt x="135" y="24"/>
                  </a:lnTo>
                  <a:lnTo>
                    <a:pt x="135" y="21"/>
                  </a:lnTo>
                  <a:lnTo>
                    <a:pt x="136" y="25"/>
                  </a:lnTo>
                  <a:lnTo>
                    <a:pt x="136" y="21"/>
                  </a:lnTo>
                  <a:lnTo>
                    <a:pt x="137" y="25"/>
                  </a:lnTo>
                  <a:lnTo>
                    <a:pt x="137" y="21"/>
                  </a:lnTo>
                  <a:lnTo>
                    <a:pt x="138" y="26"/>
                  </a:lnTo>
                  <a:lnTo>
                    <a:pt x="138" y="25"/>
                  </a:lnTo>
                  <a:lnTo>
                    <a:pt x="139" y="26"/>
                  </a:lnTo>
                  <a:lnTo>
                    <a:pt x="139" y="19"/>
                  </a:lnTo>
                  <a:lnTo>
                    <a:pt x="140" y="19"/>
                  </a:lnTo>
                  <a:lnTo>
                    <a:pt x="140" y="11"/>
                  </a:lnTo>
                  <a:lnTo>
                    <a:pt x="141" y="16"/>
                  </a:lnTo>
                  <a:lnTo>
                    <a:pt x="141" y="11"/>
                  </a:lnTo>
                  <a:lnTo>
                    <a:pt x="142" y="23"/>
                  </a:lnTo>
                  <a:lnTo>
                    <a:pt x="142" y="16"/>
                  </a:lnTo>
                  <a:lnTo>
                    <a:pt x="143" y="24"/>
                  </a:lnTo>
                  <a:lnTo>
                    <a:pt x="143" y="19"/>
                  </a:lnTo>
                  <a:lnTo>
                    <a:pt x="144" y="27"/>
                  </a:lnTo>
                  <a:lnTo>
                    <a:pt x="144" y="22"/>
                  </a:lnTo>
                  <a:lnTo>
                    <a:pt x="145" y="31"/>
                  </a:lnTo>
                  <a:lnTo>
                    <a:pt x="145" y="26"/>
                  </a:lnTo>
                  <a:lnTo>
                    <a:pt x="146" y="33"/>
                  </a:lnTo>
                  <a:lnTo>
                    <a:pt x="146" y="30"/>
                  </a:lnTo>
                  <a:lnTo>
                    <a:pt x="147" y="39"/>
                  </a:lnTo>
                  <a:lnTo>
                    <a:pt x="147" y="32"/>
                  </a:lnTo>
                  <a:lnTo>
                    <a:pt x="148" y="41"/>
                  </a:lnTo>
                  <a:lnTo>
                    <a:pt x="148" y="37"/>
                  </a:lnTo>
                  <a:lnTo>
                    <a:pt x="149" y="39"/>
                  </a:lnTo>
                  <a:lnTo>
                    <a:pt x="149" y="34"/>
                  </a:lnTo>
                  <a:lnTo>
                    <a:pt x="150" y="38"/>
                  </a:lnTo>
                  <a:lnTo>
                    <a:pt x="150" y="33"/>
                  </a:lnTo>
                  <a:lnTo>
                    <a:pt x="151" y="38"/>
                  </a:lnTo>
                  <a:lnTo>
                    <a:pt x="151" y="35"/>
                  </a:lnTo>
                  <a:lnTo>
                    <a:pt x="152" y="42"/>
                  </a:lnTo>
                  <a:lnTo>
                    <a:pt x="152" y="35"/>
                  </a:lnTo>
                  <a:lnTo>
                    <a:pt x="153" y="43"/>
                  </a:lnTo>
                  <a:lnTo>
                    <a:pt x="153" y="40"/>
                  </a:lnTo>
                  <a:lnTo>
                    <a:pt x="154" y="44"/>
                  </a:lnTo>
                  <a:lnTo>
                    <a:pt x="154" y="40"/>
                  </a:lnTo>
                  <a:lnTo>
                    <a:pt x="155" y="45"/>
                  </a:lnTo>
                  <a:lnTo>
                    <a:pt x="155" y="42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57" y="49"/>
                  </a:lnTo>
                  <a:lnTo>
                    <a:pt x="157" y="45"/>
                  </a:lnTo>
                  <a:lnTo>
                    <a:pt x="158" y="49"/>
                  </a:lnTo>
                  <a:lnTo>
                    <a:pt x="158" y="46"/>
                  </a:lnTo>
                  <a:lnTo>
                    <a:pt x="159" y="49"/>
                  </a:lnTo>
                  <a:lnTo>
                    <a:pt x="159" y="45"/>
                  </a:lnTo>
                  <a:lnTo>
                    <a:pt x="160" y="50"/>
                  </a:lnTo>
                  <a:lnTo>
                    <a:pt x="160" y="46"/>
                  </a:lnTo>
                  <a:lnTo>
                    <a:pt x="161" y="48"/>
                  </a:lnTo>
                  <a:lnTo>
                    <a:pt x="161" y="45"/>
                  </a:lnTo>
                  <a:lnTo>
                    <a:pt x="162" y="49"/>
                  </a:lnTo>
                  <a:lnTo>
                    <a:pt x="162" y="47"/>
                  </a:lnTo>
                  <a:lnTo>
                    <a:pt x="163" y="49"/>
                  </a:lnTo>
                  <a:lnTo>
                    <a:pt x="163" y="46"/>
                  </a:lnTo>
                  <a:lnTo>
                    <a:pt x="164" y="50"/>
                  </a:lnTo>
                  <a:lnTo>
                    <a:pt x="164" y="46"/>
                  </a:lnTo>
                  <a:lnTo>
                    <a:pt x="165" y="47"/>
                  </a:lnTo>
                  <a:lnTo>
                    <a:pt x="165" y="42"/>
                  </a:lnTo>
                  <a:lnTo>
                    <a:pt x="166" y="45"/>
                  </a:lnTo>
                  <a:lnTo>
                    <a:pt x="166" y="36"/>
                  </a:lnTo>
                  <a:lnTo>
                    <a:pt x="167" y="38"/>
                  </a:lnTo>
                  <a:lnTo>
                    <a:pt x="167" y="33"/>
                  </a:lnTo>
                  <a:lnTo>
                    <a:pt x="168" y="38"/>
                  </a:lnTo>
                  <a:lnTo>
                    <a:pt x="168" y="35"/>
                  </a:lnTo>
                  <a:lnTo>
                    <a:pt x="169" y="41"/>
                  </a:lnTo>
                  <a:lnTo>
                    <a:pt x="169" y="37"/>
                  </a:lnTo>
                  <a:lnTo>
                    <a:pt x="170" y="43"/>
                  </a:lnTo>
                  <a:lnTo>
                    <a:pt x="170" y="41"/>
                  </a:lnTo>
                  <a:lnTo>
                    <a:pt x="171" y="47"/>
                  </a:lnTo>
                  <a:lnTo>
                    <a:pt x="171" y="42"/>
                  </a:lnTo>
                  <a:lnTo>
                    <a:pt x="172" y="47"/>
                  </a:lnTo>
                  <a:lnTo>
                    <a:pt x="172" y="42"/>
                  </a:lnTo>
                  <a:lnTo>
                    <a:pt x="173" y="44"/>
                  </a:lnTo>
                  <a:lnTo>
                    <a:pt x="173" y="41"/>
                  </a:lnTo>
                  <a:lnTo>
                    <a:pt x="174" y="46"/>
                  </a:lnTo>
                  <a:lnTo>
                    <a:pt x="174" y="40"/>
                  </a:lnTo>
                  <a:lnTo>
                    <a:pt x="175" y="52"/>
                  </a:lnTo>
                  <a:lnTo>
                    <a:pt x="175" y="44"/>
                  </a:lnTo>
                  <a:lnTo>
                    <a:pt x="176" y="52"/>
                  </a:lnTo>
                  <a:lnTo>
                    <a:pt x="176" y="48"/>
                  </a:lnTo>
                  <a:lnTo>
                    <a:pt x="177" y="53"/>
                  </a:lnTo>
                  <a:lnTo>
                    <a:pt x="177" y="50"/>
                  </a:lnTo>
                  <a:lnTo>
                    <a:pt x="178" y="51"/>
                  </a:lnTo>
                  <a:lnTo>
                    <a:pt x="178" y="43"/>
                  </a:lnTo>
                  <a:lnTo>
                    <a:pt x="179" y="46"/>
                  </a:lnTo>
                  <a:lnTo>
                    <a:pt x="179" y="36"/>
                  </a:lnTo>
                  <a:lnTo>
                    <a:pt x="180" y="40"/>
                  </a:lnTo>
                  <a:lnTo>
                    <a:pt x="180" y="36"/>
                  </a:lnTo>
                  <a:lnTo>
                    <a:pt x="181" y="42"/>
                  </a:lnTo>
                  <a:lnTo>
                    <a:pt x="181" y="39"/>
                  </a:lnTo>
                  <a:lnTo>
                    <a:pt x="182" y="45"/>
                  </a:lnTo>
                  <a:lnTo>
                    <a:pt x="182" y="42"/>
                  </a:lnTo>
                  <a:lnTo>
                    <a:pt x="183" y="44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4" y="41"/>
                  </a:lnTo>
                  <a:lnTo>
                    <a:pt x="185" y="46"/>
                  </a:lnTo>
                  <a:lnTo>
                    <a:pt x="185" y="43"/>
                  </a:lnTo>
                  <a:lnTo>
                    <a:pt x="186" y="48"/>
                  </a:lnTo>
                  <a:lnTo>
                    <a:pt x="186" y="45"/>
                  </a:lnTo>
                  <a:lnTo>
                    <a:pt x="187" y="49"/>
                  </a:lnTo>
                  <a:lnTo>
                    <a:pt x="187" y="44"/>
                  </a:lnTo>
                  <a:lnTo>
                    <a:pt x="188" y="49"/>
                  </a:lnTo>
                  <a:lnTo>
                    <a:pt x="188" y="44"/>
                  </a:lnTo>
                  <a:lnTo>
                    <a:pt x="189" y="48"/>
                  </a:lnTo>
                  <a:lnTo>
                    <a:pt x="189" y="46"/>
                  </a:lnTo>
                  <a:lnTo>
                    <a:pt x="190" y="51"/>
                  </a:lnTo>
                  <a:lnTo>
                    <a:pt x="190" y="46"/>
                  </a:lnTo>
                  <a:lnTo>
                    <a:pt x="191" y="51"/>
                  </a:lnTo>
                  <a:lnTo>
                    <a:pt x="191" y="48"/>
                  </a:lnTo>
                  <a:lnTo>
                    <a:pt x="192" y="50"/>
                  </a:lnTo>
                  <a:lnTo>
                    <a:pt x="192" y="44"/>
                  </a:lnTo>
                  <a:lnTo>
                    <a:pt x="193" y="46"/>
                  </a:lnTo>
                  <a:lnTo>
                    <a:pt x="193" y="43"/>
                  </a:lnTo>
                  <a:lnTo>
                    <a:pt x="194" y="46"/>
                  </a:lnTo>
                  <a:lnTo>
                    <a:pt x="194" y="44"/>
                  </a:lnTo>
                  <a:lnTo>
                    <a:pt x="195" y="46"/>
                  </a:lnTo>
                  <a:lnTo>
                    <a:pt x="195" y="43"/>
                  </a:lnTo>
                  <a:lnTo>
                    <a:pt x="196" y="50"/>
                  </a:lnTo>
                  <a:lnTo>
                    <a:pt x="196" y="44"/>
                  </a:lnTo>
                  <a:lnTo>
                    <a:pt x="197" y="50"/>
                  </a:lnTo>
                  <a:lnTo>
                    <a:pt x="197" y="48"/>
                  </a:lnTo>
                  <a:lnTo>
                    <a:pt x="198" y="49"/>
                  </a:lnTo>
                  <a:lnTo>
                    <a:pt x="198" y="47"/>
                  </a:lnTo>
                  <a:lnTo>
                    <a:pt x="199" y="51"/>
                  </a:lnTo>
                  <a:lnTo>
                    <a:pt x="199" y="47"/>
                  </a:lnTo>
                  <a:lnTo>
                    <a:pt x="200" y="51"/>
                  </a:lnTo>
                  <a:lnTo>
                    <a:pt x="200" y="46"/>
                  </a:lnTo>
                  <a:lnTo>
                    <a:pt x="201" y="50"/>
                  </a:lnTo>
                  <a:lnTo>
                    <a:pt x="201" y="46"/>
                  </a:lnTo>
                  <a:lnTo>
                    <a:pt x="202" y="52"/>
                  </a:lnTo>
                  <a:lnTo>
                    <a:pt x="202" y="49"/>
                  </a:lnTo>
                  <a:lnTo>
                    <a:pt x="203" y="54"/>
                  </a:lnTo>
                  <a:lnTo>
                    <a:pt x="203" y="51"/>
                  </a:lnTo>
                  <a:lnTo>
                    <a:pt x="204" y="53"/>
                  </a:lnTo>
                  <a:lnTo>
                    <a:pt x="204" y="50"/>
                  </a:lnTo>
                  <a:lnTo>
                    <a:pt x="205" y="53"/>
                  </a:lnTo>
                  <a:lnTo>
                    <a:pt x="205" y="50"/>
                  </a:lnTo>
                  <a:lnTo>
                    <a:pt x="206" y="53"/>
                  </a:lnTo>
                  <a:lnTo>
                    <a:pt x="206" y="49"/>
                  </a:lnTo>
                  <a:lnTo>
                    <a:pt x="207" y="52"/>
                  </a:lnTo>
                  <a:lnTo>
                    <a:pt x="207" y="50"/>
                  </a:lnTo>
                  <a:lnTo>
                    <a:pt x="208" y="52"/>
                  </a:lnTo>
                  <a:lnTo>
                    <a:pt x="208" y="49"/>
                  </a:lnTo>
                  <a:lnTo>
                    <a:pt x="209" y="51"/>
                  </a:lnTo>
                  <a:lnTo>
                    <a:pt x="209" y="45"/>
                  </a:lnTo>
                  <a:lnTo>
                    <a:pt x="210" y="46"/>
                  </a:lnTo>
                  <a:lnTo>
                    <a:pt x="210" y="42"/>
                  </a:lnTo>
                  <a:lnTo>
                    <a:pt x="211" y="46"/>
                  </a:lnTo>
                  <a:lnTo>
                    <a:pt x="211" y="43"/>
                  </a:lnTo>
                  <a:lnTo>
                    <a:pt x="212" y="47"/>
                  </a:lnTo>
                  <a:lnTo>
                    <a:pt x="212" y="45"/>
                  </a:lnTo>
                  <a:lnTo>
                    <a:pt x="213" y="45"/>
                  </a:lnTo>
                  <a:lnTo>
                    <a:pt x="213" y="42"/>
                  </a:lnTo>
                  <a:lnTo>
                    <a:pt x="214" y="45"/>
                  </a:lnTo>
                  <a:lnTo>
                    <a:pt x="214" y="41"/>
                  </a:lnTo>
                  <a:lnTo>
                    <a:pt x="215" y="48"/>
                  </a:lnTo>
                  <a:lnTo>
                    <a:pt x="215" y="43"/>
                  </a:lnTo>
                  <a:lnTo>
                    <a:pt x="216" y="48"/>
                  </a:lnTo>
                  <a:lnTo>
                    <a:pt x="216" y="46"/>
                  </a:lnTo>
                  <a:lnTo>
                    <a:pt x="217" y="47"/>
                  </a:lnTo>
                  <a:lnTo>
                    <a:pt x="217" y="46"/>
                  </a:lnTo>
                  <a:lnTo>
                    <a:pt x="218" y="47"/>
                  </a:lnTo>
                  <a:lnTo>
                    <a:pt x="218" y="46"/>
                  </a:lnTo>
                  <a:lnTo>
                    <a:pt x="219" y="48"/>
                  </a:lnTo>
                  <a:lnTo>
                    <a:pt x="219" y="45"/>
                  </a:lnTo>
                  <a:lnTo>
                    <a:pt x="220" y="49"/>
                  </a:lnTo>
                  <a:lnTo>
                    <a:pt x="220" y="45"/>
                  </a:lnTo>
                  <a:lnTo>
                    <a:pt x="221" y="48"/>
                  </a:lnTo>
                  <a:lnTo>
                    <a:pt x="221" y="43"/>
                  </a:lnTo>
                  <a:lnTo>
                    <a:pt x="222" y="44"/>
                  </a:lnTo>
                  <a:lnTo>
                    <a:pt x="222" y="40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24" y="43"/>
                  </a:lnTo>
                  <a:lnTo>
                    <a:pt x="224" y="40"/>
                  </a:lnTo>
                  <a:lnTo>
                    <a:pt x="225" y="43"/>
                  </a:lnTo>
                  <a:lnTo>
                    <a:pt x="225" y="38"/>
                  </a:lnTo>
                  <a:lnTo>
                    <a:pt x="226" y="44"/>
                  </a:lnTo>
                  <a:lnTo>
                    <a:pt x="226" y="40"/>
                  </a:lnTo>
                  <a:lnTo>
                    <a:pt x="227" y="45"/>
                  </a:lnTo>
                  <a:lnTo>
                    <a:pt x="227" y="41"/>
                  </a:lnTo>
                  <a:lnTo>
                    <a:pt x="228" y="44"/>
                  </a:lnTo>
                  <a:lnTo>
                    <a:pt x="228" y="40"/>
                  </a:lnTo>
                  <a:lnTo>
                    <a:pt x="229" y="42"/>
                  </a:lnTo>
                  <a:lnTo>
                    <a:pt x="229" y="39"/>
                  </a:lnTo>
                  <a:lnTo>
                    <a:pt x="230" y="43"/>
                  </a:lnTo>
                  <a:lnTo>
                    <a:pt x="230" y="40"/>
                  </a:lnTo>
                  <a:lnTo>
                    <a:pt x="231" y="43"/>
                  </a:lnTo>
                  <a:lnTo>
                    <a:pt x="231" y="39"/>
                  </a:lnTo>
                  <a:lnTo>
                    <a:pt x="232" y="42"/>
                  </a:lnTo>
                  <a:lnTo>
                    <a:pt x="232" y="38"/>
                  </a:lnTo>
                  <a:lnTo>
                    <a:pt x="233" y="44"/>
                  </a:lnTo>
                  <a:lnTo>
                    <a:pt x="233" y="38"/>
                  </a:lnTo>
                  <a:lnTo>
                    <a:pt x="234" y="46"/>
                  </a:lnTo>
                  <a:lnTo>
                    <a:pt x="234" y="43"/>
                  </a:lnTo>
                  <a:lnTo>
                    <a:pt x="235" y="46"/>
                  </a:lnTo>
                  <a:lnTo>
                    <a:pt x="235" y="41"/>
                  </a:lnTo>
                  <a:lnTo>
                    <a:pt x="236" y="42"/>
                  </a:lnTo>
                  <a:lnTo>
                    <a:pt x="236" y="39"/>
                  </a:lnTo>
                  <a:lnTo>
                    <a:pt x="237" y="41"/>
                  </a:lnTo>
                  <a:lnTo>
                    <a:pt x="237" y="39"/>
                  </a:lnTo>
                  <a:lnTo>
                    <a:pt x="238" y="41"/>
                  </a:lnTo>
                  <a:lnTo>
                    <a:pt x="238" y="38"/>
                  </a:lnTo>
                  <a:lnTo>
                    <a:pt x="239" y="42"/>
                  </a:lnTo>
                  <a:lnTo>
                    <a:pt x="239" y="39"/>
                  </a:lnTo>
                  <a:lnTo>
                    <a:pt x="240" y="43"/>
                  </a:lnTo>
                  <a:lnTo>
                    <a:pt x="240" y="39"/>
                  </a:lnTo>
                  <a:lnTo>
                    <a:pt x="241" y="40"/>
                  </a:lnTo>
                  <a:lnTo>
                    <a:pt x="241" y="37"/>
                  </a:lnTo>
                  <a:lnTo>
                    <a:pt x="242" y="39"/>
                  </a:lnTo>
                  <a:lnTo>
                    <a:pt x="242" y="37"/>
                  </a:lnTo>
                  <a:lnTo>
                    <a:pt x="243" y="41"/>
                  </a:lnTo>
                  <a:lnTo>
                    <a:pt x="243" y="38"/>
                  </a:lnTo>
                  <a:lnTo>
                    <a:pt x="244" y="41"/>
                  </a:lnTo>
                  <a:lnTo>
                    <a:pt x="244" y="38"/>
                  </a:lnTo>
                  <a:lnTo>
                    <a:pt x="245" y="42"/>
                  </a:lnTo>
                  <a:lnTo>
                    <a:pt x="245" y="40"/>
                  </a:lnTo>
                  <a:lnTo>
                    <a:pt x="246" y="44"/>
                  </a:lnTo>
                  <a:lnTo>
                    <a:pt x="246" y="39"/>
                  </a:lnTo>
                  <a:lnTo>
                    <a:pt x="247" y="44"/>
                  </a:lnTo>
                  <a:lnTo>
                    <a:pt x="247" y="41"/>
                  </a:lnTo>
                  <a:lnTo>
                    <a:pt x="248" y="45"/>
                  </a:lnTo>
                  <a:lnTo>
                    <a:pt x="248" y="40"/>
                  </a:lnTo>
                  <a:lnTo>
                    <a:pt x="249" y="45"/>
                  </a:lnTo>
                  <a:lnTo>
                    <a:pt x="249" y="41"/>
                  </a:lnTo>
                  <a:lnTo>
                    <a:pt x="250" y="44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2" name="Freeform 171">
              <a:extLst>
                <a:ext uri="{FF2B5EF4-FFF2-40B4-BE49-F238E27FC236}">
                  <a16:creationId xmlns:a16="http://schemas.microsoft.com/office/drawing/2014/main" id="{18525348-B8CE-4D4D-9297-CC7D90ED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399" y="17652479"/>
              <a:ext cx="674542" cy="61662"/>
            </a:xfrm>
            <a:custGeom>
              <a:avLst/>
              <a:gdLst>
                <a:gd name="T0" fmla="*/ 3 w 251"/>
                <a:gd name="T1" fmla="*/ 26 h 31"/>
                <a:gd name="T2" fmla="*/ 7 w 251"/>
                <a:gd name="T3" fmla="*/ 24 h 31"/>
                <a:gd name="T4" fmla="*/ 11 w 251"/>
                <a:gd name="T5" fmla="*/ 19 h 31"/>
                <a:gd name="T6" fmla="*/ 15 w 251"/>
                <a:gd name="T7" fmla="*/ 19 h 31"/>
                <a:gd name="T8" fmla="*/ 19 w 251"/>
                <a:gd name="T9" fmla="*/ 17 h 31"/>
                <a:gd name="T10" fmla="*/ 23 w 251"/>
                <a:gd name="T11" fmla="*/ 15 h 31"/>
                <a:gd name="T12" fmla="*/ 27 w 251"/>
                <a:gd name="T13" fmla="*/ 14 h 31"/>
                <a:gd name="T14" fmla="*/ 31 w 251"/>
                <a:gd name="T15" fmla="*/ 9 h 31"/>
                <a:gd name="T16" fmla="*/ 35 w 251"/>
                <a:gd name="T17" fmla="*/ 6 h 31"/>
                <a:gd name="T18" fmla="*/ 40 w 251"/>
                <a:gd name="T19" fmla="*/ 11 h 31"/>
                <a:gd name="T20" fmla="*/ 44 w 251"/>
                <a:gd name="T21" fmla="*/ 9 h 31"/>
                <a:gd name="T22" fmla="*/ 48 w 251"/>
                <a:gd name="T23" fmla="*/ 4 h 31"/>
                <a:gd name="T24" fmla="*/ 52 w 251"/>
                <a:gd name="T25" fmla="*/ 3 h 31"/>
                <a:gd name="T26" fmla="*/ 56 w 251"/>
                <a:gd name="T27" fmla="*/ 5 h 31"/>
                <a:gd name="T28" fmla="*/ 60 w 251"/>
                <a:gd name="T29" fmla="*/ 4 h 31"/>
                <a:gd name="T30" fmla="*/ 64 w 251"/>
                <a:gd name="T31" fmla="*/ 2 h 31"/>
                <a:gd name="T32" fmla="*/ 68 w 251"/>
                <a:gd name="T33" fmla="*/ 0 h 31"/>
                <a:gd name="T34" fmla="*/ 72 w 251"/>
                <a:gd name="T35" fmla="*/ 7 h 31"/>
                <a:gd name="T36" fmla="*/ 76 w 251"/>
                <a:gd name="T37" fmla="*/ 7 h 31"/>
                <a:gd name="T38" fmla="*/ 80 w 251"/>
                <a:gd name="T39" fmla="*/ 10 h 31"/>
                <a:gd name="T40" fmla="*/ 84 w 251"/>
                <a:gd name="T41" fmla="*/ 6 h 31"/>
                <a:gd name="T42" fmla="*/ 88 w 251"/>
                <a:gd name="T43" fmla="*/ 3 h 31"/>
                <a:gd name="T44" fmla="*/ 92 w 251"/>
                <a:gd name="T45" fmla="*/ 8 h 31"/>
                <a:gd name="T46" fmla="*/ 96 w 251"/>
                <a:gd name="T47" fmla="*/ 8 h 31"/>
                <a:gd name="T48" fmla="*/ 100 w 251"/>
                <a:gd name="T49" fmla="*/ 10 h 31"/>
                <a:gd name="T50" fmla="*/ 104 w 251"/>
                <a:gd name="T51" fmla="*/ 9 h 31"/>
                <a:gd name="T52" fmla="*/ 108 w 251"/>
                <a:gd name="T53" fmla="*/ 10 h 31"/>
                <a:gd name="T54" fmla="*/ 112 w 251"/>
                <a:gd name="T55" fmla="*/ 9 h 31"/>
                <a:gd name="T56" fmla="*/ 116 w 251"/>
                <a:gd name="T57" fmla="*/ 5 h 31"/>
                <a:gd name="T58" fmla="*/ 120 w 251"/>
                <a:gd name="T59" fmla="*/ 12 h 31"/>
                <a:gd name="T60" fmla="*/ 124 w 251"/>
                <a:gd name="T61" fmla="*/ 16 h 31"/>
                <a:gd name="T62" fmla="*/ 128 w 251"/>
                <a:gd name="T63" fmla="*/ 10 h 31"/>
                <a:gd name="T64" fmla="*/ 132 w 251"/>
                <a:gd name="T65" fmla="*/ 9 h 31"/>
                <a:gd name="T66" fmla="*/ 136 w 251"/>
                <a:gd name="T67" fmla="*/ 17 h 31"/>
                <a:gd name="T68" fmla="*/ 140 w 251"/>
                <a:gd name="T69" fmla="*/ 19 h 31"/>
                <a:gd name="T70" fmla="*/ 144 w 251"/>
                <a:gd name="T71" fmla="*/ 20 h 31"/>
                <a:gd name="T72" fmla="*/ 148 w 251"/>
                <a:gd name="T73" fmla="*/ 18 h 31"/>
                <a:gd name="T74" fmla="*/ 152 w 251"/>
                <a:gd name="T75" fmla="*/ 22 h 31"/>
                <a:gd name="T76" fmla="*/ 156 w 251"/>
                <a:gd name="T77" fmla="*/ 22 h 31"/>
                <a:gd name="T78" fmla="*/ 160 w 251"/>
                <a:gd name="T79" fmla="*/ 20 h 31"/>
                <a:gd name="T80" fmla="*/ 164 w 251"/>
                <a:gd name="T81" fmla="*/ 15 h 31"/>
                <a:gd name="T82" fmla="*/ 168 w 251"/>
                <a:gd name="T83" fmla="*/ 13 h 31"/>
                <a:gd name="T84" fmla="*/ 172 w 251"/>
                <a:gd name="T85" fmla="*/ 21 h 31"/>
                <a:gd name="T86" fmla="*/ 176 w 251"/>
                <a:gd name="T87" fmla="*/ 17 h 31"/>
                <a:gd name="T88" fmla="*/ 180 w 251"/>
                <a:gd name="T89" fmla="*/ 18 h 31"/>
                <a:gd name="T90" fmla="*/ 184 w 251"/>
                <a:gd name="T91" fmla="*/ 16 h 31"/>
                <a:gd name="T92" fmla="*/ 188 w 251"/>
                <a:gd name="T93" fmla="*/ 19 h 31"/>
                <a:gd name="T94" fmla="*/ 192 w 251"/>
                <a:gd name="T95" fmla="*/ 16 h 31"/>
                <a:gd name="T96" fmla="*/ 196 w 251"/>
                <a:gd name="T97" fmla="*/ 19 h 31"/>
                <a:gd name="T98" fmla="*/ 200 w 251"/>
                <a:gd name="T99" fmla="*/ 10 h 31"/>
                <a:gd name="T100" fmla="*/ 204 w 251"/>
                <a:gd name="T101" fmla="*/ 17 h 31"/>
                <a:gd name="T102" fmla="*/ 208 w 251"/>
                <a:gd name="T103" fmla="*/ 13 h 31"/>
                <a:gd name="T104" fmla="*/ 212 w 251"/>
                <a:gd name="T105" fmla="*/ 14 h 31"/>
                <a:gd name="T106" fmla="*/ 216 w 251"/>
                <a:gd name="T107" fmla="*/ 9 h 31"/>
                <a:gd name="T108" fmla="*/ 220 w 251"/>
                <a:gd name="T109" fmla="*/ 8 h 31"/>
                <a:gd name="T110" fmla="*/ 224 w 251"/>
                <a:gd name="T111" fmla="*/ 10 h 31"/>
                <a:gd name="T112" fmla="*/ 228 w 251"/>
                <a:gd name="T113" fmla="*/ 11 h 31"/>
                <a:gd name="T114" fmla="*/ 232 w 251"/>
                <a:gd name="T115" fmla="*/ 6 h 31"/>
                <a:gd name="T116" fmla="*/ 236 w 251"/>
                <a:gd name="T117" fmla="*/ 9 h 31"/>
                <a:gd name="T118" fmla="*/ 240 w 251"/>
                <a:gd name="T119" fmla="*/ 8 h 31"/>
                <a:gd name="T120" fmla="*/ 244 w 251"/>
                <a:gd name="T121" fmla="*/ 1 h 31"/>
                <a:gd name="T122" fmla="*/ 248 w 251"/>
                <a:gd name="T12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31">
                  <a:moveTo>
                    <a:pt x="0" y="29"/>
                  </a:moveTo>
                  <a:lnTo>
                    <a:pt x="0" y="26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2" y="26"/>
                  </a:lnTo>
                  <a:lnTo>
                    <a:pt x="3" y="31"/>
                  </a:lnTo>
                  <a:lnTo>
                    <a:pt x="3" y="26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6" y="24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8" y="28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2" y="21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16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5" y="23"/>
                  </a:lnTo>
                  <a:lnTo>
                    <a:pt x="15" y="19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8" y="21"/>
                  </a:lnTo>
                  <a:lnTo>
                    <a:pt x="18" y="18"/>
                  </a:lnTo>
                  <a:lnTo>
                    <a:pt x="19" y="20"/>
                  </a:lnTo>
                  <a:lnTo>
                    <a:pt x="19" y="17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1" y="20"/>
                  </a:lnTo>
                  <a:lnTo>
                    <a:pt x="21" y="16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4" y="19"/>
                  </a:lnTo>
                  <a:lnTo>
                    <a:pt x="24" y="14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6" y="17"/>
                  </a:lnTo>
                  <a:lnTo>
                    <a:pt x="26" y="13"/>
                  </a:lnTo>
                  <a:lnTo>
                    <a:pt x="27" y="17"/>
                  </a:lnTo>
                  <a:lnTo>
                    <a:pt x="27" y="14"/>
                  </a:lnTo>
                  <a:lnTo>
                    <a:pt x="28" y="19"/>
                  </a:lnTo>
                  <a:lnTo>
                    <a:pt x="28" y="16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0" y="19"/>
                  </a:lnTo>
                  <a:lnTo>
                    <a:pt x="30" y="16"/>
                  </a:lnTo>
                  <a:lnTo>
                    <a:pt x="31" y="19"/>
                  </a:lnTo>
                  <a:lnTo>
                    <a:pt x="31" y="9"/>
                  </a:lnTo>
                  <a:lnTo>
                    <a:pt x="32" y="12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34" y="5"/>
                  </a:lnTo>
                  <a:lnTo>
                    <a:pt x="35" y="10"/>
                  </a:lnTo>
                  <a:lnTo>
                    <a:pt x="35" y="6"/>
                  </a:lnTo>
                  <a:lnTo>
                    <a:pt x="36" y="11"/>
                  </a:lnTo>
                  <a:lnTo>
                    <a:pt x="36" y="8"/>
                  </a:lnTo>
                  <a:lnTo>
                    <a:pt x="37" y="14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0" y="14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1" y="11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43" y="12"/>
                  </a:lnTo>
                  <a:lnTo>
                    <a:pt x="43" y="8"/>
                  </a:lnTo>
                  <a:lnTo>
                    <a:pt x="44" y="12"/>
                  </a:lnTo>
                  <a:lnTo>
                    <a:pt x="44" y="9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7" y="11"/>
                  </a:lnTo>
                  <a:lnTo>
                    <a:pt x="47" y="6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49" y="8"/>
                  </a:lnTo>
                  <a:lnTo>
                    <a:pt x="49" y="5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54" y="10"/>
                  </a:lnTo>
                  <a:lnTo>
                    <a:pt x="54" y="6"/>
                  </a:lnTo>
                  <a:lnTo>
                    <a:pt x="55" y="10"/>
                  </a:lnTo>
                  <a:lnTo>
                    <a:pt x="55" y="5"/>
                  </a:lnTo>
                  <a:lnTo>
                    <a:pt x="56" y="10"/>
                  </a:lnTo>
                  <a:lnTo>
                    <a:pt x="56" y="5"/>
                  </a:lnTo>
                  <a:lnTo>
                    <a:pt x="57" y="10"/>
                  </a:lnTo>
                  <a:lnTo>
                    <a:pt x="57" y="7"/>
                  </a:lnTo>
                  <a:lnTo>
                    <a:pt x="58" y="10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5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1" y="8"/>
                  </a:lnTo>
                  <a:lnTo>
                    <a:pt x="61" y="4"/>
                  </a:lnTo>
                  <a:lnTo>
                    <a:pt x="62" y="8"/>
                  </a:lnTo>
                  <a:lnTo>
                    <a:pt x="62" y="4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2"/>
                  </a:lnTo>
                  <a:lnTo>
                    <a:pt x="65" y="5"/>
                  </a:lnTo>
                  <a:lnTo>
                    <a:pt x="65" y="1"/>
                  </a:lnTo>
                  <a:lnTo>
                    <a:pt x="66" y="4"/>
                  </a:lnTo>
                  <a:lnTo>
                    <a:pt x="66" y="1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8" y="0"/>
                  </a:lnTo>
                  <a:lnTo>
                    <a:pt x="69" y="6"/>
                  </a:lnTo>
                  <a:lnTo>
                    <a:pt x="69" y="2"/>
                  </a:lnTo>
                  <a:lnTo>
                    <a:pt x="70" y="7"/>
                  </a:lnTo>
                  <a:lnTo>
                    <a:pt x="70" y="3"/>
                  </a:lnTo>
                  <a:lnTo>
                    <a:pt x="71" y="10"/>
                  </a:lnTo>
                  <a:lnTo>
                    <a:pt x="71" y="6"/>
                  </a:lnTo>
                  <a:lnTo>
                    <a:pt x="72" y="11"/>
                  </a:lnTo>
                  <a:lnTo>
                    <a:pt x="72" y="7"/>
                  </a:lnTo>
                  <a:lnTo>
                    <a:pt x="73" y="12"/>
                  </a:lnTo>
                  <a:lnTo>
                    <a:pt x="73" y="9"/>
                  </a:lnTo>
                  <a:lnTo>
                    <a:pt x="74" y="10"/>
                  </a:lnTo>
                  <a:lnTo>
                    <a:pt x="74" y="8"/>
                  </a:lnTo>
                  <a:lnTo>
                    <a:pt x="75" y="10"/>
                  </a:lnTo>
                  <a:lnTo>
                    <a:pt x="75" y="8"/>
                  </a:lnTo>
                  <a:lnTo>
                    <a:pt x="76" y="11"/>
                  </a:lnTo>
                  <a:lnTo>
                    <a:pt x="76" y="7"/>
                  </a:lnTo>
                  <a:lnTo>
                    <a:pt x="77" y="10"/>
                  </a:lnTo>
                  <a:lnTo>
                    <a:pt x="77" y="6"/>
                  </a:lnTo>
                  <a:lnTo>
                    <a:pt x="78" y="10"/>
                  </a:lnTo>
                  <a:lnTo>
                    <a:pt x="78" y="7"/>
                  </a:lnTo>
                  <a:lnTo>
                    <a:pt x="79" y="12"/>
                  </a:lnTo>
                  <a:lnTo>
                    <a:pt x="79" y="8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1" y="12"/>
                  </a:lnTo>
                  <a:lnTo>
                    <a:pt x="81" y="10"/>
                  </a:lnTo>
                  <a:lnTo>
                    <a:pt x="82" y="13"/>
                  </a:lnTo>
                  <a:lnTo>
                    <a:pt x="82" y="9"/>
                  </a:lnTo>
                  <a:lnTo>
                    <a:pt x="83" y="11"/>
                  </a:lnTo>
                  <a:lnTo>
                    <a:pt x="83" y="8"/>
                  </a:lnTo>
                  <a:lnTo>
                    <a:pt x="84" y="9"/>
                  </a:lnTo>
                  <a:lnTo>
                    <a:pt x="84" y="6"/>
                  </a:lnTo>
                  <a:lnTo>
                    <a:pt x="85" y="9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6" y="5"/>
                  </a:lnTo>
                  <a:lnTo>
                    <a:pt x="87" y="8"/>
                  </a:lnTo>
                  <a:lnTo>
                    <a:pt x="87" y="3"/>
                  </a:lnTo>
                  <a:lnTo>
                    <a:pt x="88" y="6"/>
                  </a:lnTo>
                  <a:lnTo>
                    <a:pt x="88" y="3"/>
                  </a:lnTo>
                  <a:lnTo>
                    <a:pt x="89" y="7"/>
                  </a:lnTo>
                  <a:lnTo>
                    <a:pt x="89" y="4"/>
                  </a:lnTo>
                  <a:lnTo>
                    <a:pt x="90" y="8"/>
                  </a:lnTo>
                  <a:lnTo>
                    <a:pt x="90" y="4"/>
                  </a:lnTo>
                  <a:lnTo>
                    <a:pt x="91" y="10"/>
                  </a:lnTo>
                  <a:lnTo>
                    <a:pt x="91" y="6"/>
                  </a:lnTo>
                  <a:lnTo>
                    <a:pt x="92" y="10"/>
                  </a:lnTo>
                  <a:lnTo>
                    <a:pt x="92" y="8"/>
                  </a:lnTo>
                  <a:lnTo>
                    <a:pt x="93" y="9"/>
                  </a:lnTo>
                  <a:lnTo>
                    <a:pt x="93" y="6"/>
                  </a:lnTo>
                  <a:lnTo>
                    <a:pt x="94" y="10"/>
                  </a:lnTo>
                  <a:lnTo>
                    <a:pt x="94" y="6"/>
                  </a:lnTo>
                  <a:lnTo>
                    <a:pt x="95" y="10"/>
                  </a:lnTo>
                  <a:lnTo>
                    <a:pt x="95" y="8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7" y="13"/>
                  </a:lnTo>
                  <a:lnTo>
                    <a:pt x="97" y="9"/>
                  </a:lnTo>
                  <a:lnTo>
                    <a:pt x="98" y="13"/>
                  </a:lnTo>
                  <a:lnTo>
                    <a:pt x="98" y="10"/>
                  </a:lnTo>
                  <a:lnTo>
                    <a:pt x="99" y="15"/>
                  </a:lnTo>
                  <a:lnTo>
                    <a:pt x="99" y="12"/>
                  </a:lnTo>
                  <a:lnTo>
                    <a:pt x="100" y="15"/>
                  </a:lnTo>
                  <a:lnTo>
                    <a:pt x="100" y="10"/>
                  </a:lnTo>
                  <a:lnTo>
                    <a:pt x="101" y="14"/>
                  </a:lnTo>
                  <a:lnTo>
                    <a:pt x="101" y="10"/>
                  </a:lnTo>
                  <a:lnTo>
                    <a:pt x="102" y="13"/>
                  </a:lnTo>
                  <a:lnTo>
                    <a:pt x="102" y="10"/>
                  </a:lnTo>
                  <a:lnTo>
                    <a:pt x="103" y="13"/>
                  </a:lnTo>
                  <a:lnTo>
                    <a:pt x="103" y="9"/>
                  </a:lnTo>
                  <a:lnTo>
                    <a:pt x="104" y="12"/>
                  </a:lnTo>
                  <a:lnTo>
                    <a:pt x="104" y="9"/>
                  </a:lnTo>
                  <a:lnTo>
                    <a:pt x="105" y="13"/>
                  </a:lnTo>
                  <a:lnTo>
                    <a:pt x="105" y="10"/>
                  </a:lnTo>
                  <a:lnTo>
                    <a:pt x="106" y="15"/>
                  </a:lnTo>
                  <a:lnTo>
                    <a:pt x="106" y="11"/>
                  </a:lnTo>
                  <a:lnTo>
                    <a:pt x="107" y="17"/>
                  </a:lnTo>
                  <a:lnTo>
                    <a:pt x="107" y="12"/>
                  </a:lnTo>
                  <a:lnTo>
                    <a:pt x="108" y="17"/>
                  </a:lnTo>
                  <a:lnTo>
                    <a:pt x="108" y="10"/>
                  </a:lnTo>
                  <a:lnTo>
                    <a:pt x="109" y="13"/>
                  </a:lnTo>
                  <a:lnTo>
                    <a:pt x="109" y="10"/>
                  </a:lnTo>
                  <a:lnTo>
                    <a:pt x="110" y="13"/>
                  </a:lnTo>
                  <a:lnTo>
                    <a:pt x="110" y="9"/>
                  </a:lnTo>
                  <a:lnTo>
                    <a:pt x="111" y="12"/>
                  </a:lnTo>
                  <a:lnTo>
                    <a:pt x="111" y="9"/>
                  </a:lnTo>
                  <a:lnTo>
                    <a:pt x="112" y="12"/>
                  </a:lnTo>
                  <a:lnTo>
                    <a:pt x="112" y="9"/>
                  </a:lnTo>
                  <a:lnTo>
                    <a:pt x="113" y="11"/>
                  </a:lnTo>
                  <a:lnTo>
                    <a:pt x="113" y="9"/>
                  </a:lnTo>
                  <a:lnTo>
                    <a:pt x="114" y="11"/>
                  </a:lnTo>
                  <a:lnTo>
                    <a:pt x="114" y="8"/>
                  </a:lnTo>
                  <a:lnTo>
                    <a:pt x="115" y="10"/>
                  </a:lnTo>
                  <a:lnTo>
                    <a:pt x="115" y="6"/>
                  </a:lnTo>
                  <a:lnTo>
                    <a:pt x="116" y="8"/>
                  </a:lnTo>
                  <a:lnTo>
                    <a:pt x="116" y="5"/>
                  </a:lnTo>
                  <a:lnTo>
                    <a:pt x="117" y="9"/>
                  </a:lnTo>
                  <a:lnTo>
                    <a:pt x="117" y="5"/>
                  </a:lnTo>
                  <a:lnTo>
                    <a:pt x="118" y="11"/>
                  </a:lnTo>
                  <a:lnTo>
                    <a:pt x="118" y="8"/>
                  </a:lnTo>
                  <a:lnTo>
                    <a:pt x="119" y="14"/>
                  </a:lnTo>
                  <a:lnTo>
                    <a:pt x="119" y="7"/>
                  </a:lnTo>
                  <a:lnTo>
                    <a:pt x="120" y="16"/>
                  </a:lnTo>
                  <a:lnTo>
                    <a:pt x="120" y="12"/>
                  </a:lnTo>
                  <a:lnTo>
                    <a:pt x="121" y="19"/>
                  </a:lnTo>
                  <a:lnTo>
                    <a:pt x="121" y="14"/>
                  </a:lnTo>
                  <a:lnTo>
                    <a:pt x="122" y="19"/>
                  </a:lnTo>
                  <a:lnTo>
                    <a:pt x="122" y="15"/>
                  </a:lnTo>
                  <a:lnTo>
                    <a:pt x="123" y="22"/>
                  </a:lnTo>
                  <a:lnTo>
                    <a:pt x="123" y="17"/>
                  </a:lnTo>
                  <a:lnTo>
                    <a:pt x="124" y="22"/>
                  </a:lnTo>
                  <a:lnTo>
                    <a:pt x="124" y="16"/>
                  </a:lnTo>
                  <a:lnTo>
                    <a:pt x="125" y="19"/>
                  </a:lnTo>
                  <a:lnTo>
                    <a:pt x="125" y="16"/>
                  </a:lnTo>
                  <a:lnTo>
                    <a:pt x="126" y="18"/>
                  </a:lnTo>
                  <a:lnTo>
                    <a:pt x="126" y="14"/>
                  </a:lnTo>
                  <a:lnTo>
                    <a:pt x="127" y="17"/>
                  </a:lnTo>
                  <a:lnTo>
                    <a:pt x="127" y="10"/>
                  </a:lnTo>
                  <a:lnTo>
                    <a:pt x="128" y="13"/>
                  </a:lnTo>
                  <a:lnTo>
                    <a:pt x="128" y="10"/>
                  </a:lnTo>
                  <a:lnTo>
                    <a:pt x="129" y="14"/>
                  </a:lnTo>
                  <a:lnTo>
                    <a:pt x="129" y="11"/>
                  </a:lnTo>
                  <a:lnTo>
                    <a:pt x="130" y="13"/>
                  </a:lnTo>
                  <a:lnTo>
                    <a:pt x="130" y="10"/>
                  </a:lnTo>
                  <a:lnTo>
                    <a:pt x="131" y="12"/>
                  </a:lnTo>
                  <a:lnTo>
                    <a:pt x="131" y="9"/>
                  </a:lnTo>
                  <a:lnTo>
                    <a:pt x="132" y="12"/>
                  </a:lnTo>
                  <a:lnTo>
                    <a:pt x="132" y="9"/>
                  </a:lnTo>
                  <a:lnTo>
                    <a:pt x="133" y="17"/>
                  </a:lnTo>
                  <a:lnTo>
                    <a:pt x="133" y="10"/>
                  </a:lnTo>
                  <a:lnTo>
                    <a:pt x="134" y="19"/>
                  </a:lnTo>
                  <a:lnTo>
                    <a:pt x="134" y="15"/>
                  </a:lnTo>
                  <a:lnTo>
                    <a:pt x="135" y="20"/>
                  </a:lnTo>
                  <a:lnTo>
                    <a:pt x="135" y="17"/>
                  </a:lnTo>
                  <a:lnTo>
                    <a:pt x="136" y="19"/>
                  </a:lnTo>
                  <a:lnTo>
                    <a:pt x="136" y="17"/>
                  </a:lnTo>
                  <a:lnTo>
                    <a:pt x="137" y="21"/>
                  </a:lnTo>
                  <a:lnTo>
                    <a:pt x="137" y="18"/>
                  </a:lnTo>
                  <a:lnTo>
                    <a:pt x="138" y="22"/>
                  </a:lnTo>
                  <a:lnTo>
                    <a:pt x="138" y="19"/>
                  </a:lnTo>
                  <a:lnTo>
                    <a:pt x="139" y="23"/>
                  </a:lnTo>
                  <a:lnTo>
                    <a:pt x="139" y="19"/>
                  </a:lnTo>
                  <a:lnTo>
                    <a:pt x="140" y="22"/>
                  </a:lnTo>
                  <a:lnTo>
                    <a:pt x="140" y="19"/>
                  </a:lnTo>
                  <a:lnTo>
                    <a:pt x="141" y="22"/>
                  </a:lnTo>
                  <a:lnTo>
                    <a:pt x="141" y="19"/>
                  </a:lnTo>
                  <a:lnTo>
                    <a:pt x="142" y="24"/>
                  </a:lnTo>
                  <a:lnTo>
                    <a:pt x="142" y="20"/>
                  </a:lnTo>
                  <a:lnTo>
                    <a:pt x="143" y="24"/>
                  </a:lnTo>
                  <a:lnTo>
                    <a:pt x="143" y="20"/>
                  </a:lnTo>
                  <a:lnTo>
                    <a:pt x="144" y="22"/>
                  </a:lnTo>
                  <a:lnTo>
                    <a:pt x="144" y="20"/>
                  </a:lnTo>
                  <a:lnTo>
                    <a:pt x="145" y="23"/>
                  </a:lnTo>
                  <a:lnTo>
                    <a:pt x="145" y="19"/>
                  </a:lnTo>
                  <a:lnTo>
                    <a:pt x="146" y="23"/>
                  </a:lnTo>
                  <a:lnTo>
                    <a:pt x="146" y="19"/>
                  </a:lnTo>
                  <a:lnTo>
                    <a:pt x="147" y="22"/>
                  </a:lnTo>
                  <a:lnTo>
                    <a:pt x="147" y="18"/>
                  </a:lnTo>
                  <a:lnTo>
                    <a:pt x="148" y="22"/>
                  </a:lnTo>
                  <a:lnTo>
                    <a:pt x="148" y="18"/>
                  </a:lnTo>
                  <a:lnTo>
                    <a:pt x="149" y="24"/>
                  </a:lnTo>
                  <a:lnTo>
                    <a:pt x="149" y="20"/>
                  </a:lnTo>
                  <a:lnTo>
                    <a:pt x="150" y="22"/>
                  </a:lnTo>
                  <a:lnTo>
                    <a:pt x="150" y="20"/>
                  </a:lnTo>
                  <a:lnTo>
                    <a:pt x="151" y="26"/>
                  </a:lnTo>
                  <a:lnTo>
                    <a:pt x="151" y="21"/>
                  </a:lnTo>
                  <a:lnTo>
                    <a:pt x="152" y="26"/>
                  </a:lnTo>
                  <a:lnTo>
                    <a:pt x="152" y="22"/>
                  </a:lnTo>
                  <a:lnTo>
                    <a:pt x="153" y="24"/>
                  </a:lnTo>
                  <a:lnTo>
                    <a:pt x="153" y="22"/>
                  </a:lnTo>
                  <a:lnTo>
                    <a:pt x="154" y="26"/>
                  </a:lnTo>
                  <a:lnTo>
                    <a:pt x="154" y="22"/>
                  </a:lnTo>
                  <a:lnTo>
                    <a:pt x="155" y="25"/>
                  </a:lnTo>
                  <a:lnTo>
                    <a:pt x="155" y="22"/>
                  </a:lnTo>
                  <a:lnTo>
                    <a:pt x="156" y="25"/>
                  </a:lnTo>
                  <a:lnTo>
                    <a:pt x="156" y="22"/>
                  </a:lnTo>
                  <a:lnTo>
                    <a:pt x="157" y="26"/>
                  </a:lnTo>
                  <a:lnTo>
                    <a:pt x="157" y="22"/>
                  </a:lnTo>
                  <a:lnTo>
                    <a:pt x="158" y="26"/>
                  </a:lnTo>
                  <a:lnTo>
                    <a:pt x="158" y="23"/>
                  </a:lnTo>
                  <a:lnTo>
                    <a:pt x="159" y="24"/>
                  </a:lnTo>
                  <a:lnTo>
                    <a:pt x="159" y="21"/>
                  </a:lnTo>
                  <a:lnTo>
                    <a:pt x="160" y="22"/>
                  </a:lnTo>
                  <a:lnTo>
                    <a:pt x="160" y="20"/>
                  </a:lnTo>
                  <a:lnTo>
                    <a:pt x="161" y="22"/>
                  </a:lnTo>
                  <a:lnTo>
                    <a:pt x="161" y="18"/>
                  </a:lnTo>
                  <a:lnTo>
                    <a:pt x="162" y="22"/>
                  </a:lnTo>
                  <a:lnTo>
                    <a:pt x="162" y="17"/>
                  </a:lnTo>
                  <a:lnTo>
                    <a:pt x="163" y="21"/>
                  </a:lnTo>
                  <a:lnTo>
                    <a:pt x="163" y="16"/>
                  </a:lnTo>
                  <a:lnTo>
                    <a:pt x="164" y="21"/>
                  </a:lnTo>
                  <a:lnTo>
                    <a:pt x="164" y="15"/>
                  </a:lnTo>
                  <a:lnTo>
                    <a:pt x="165" y="17"/>
                  </a:lnTo>
                  <a:lnTo>
                    <a:pt x="165" y="11"/>
                  </a:lnTo>
                  <a:lnTo>
                    <a:pt x="166" y="14"/>
                  </a:lnTo>
                  <a:lnTo>
                    <a:pt x="166" y="11"/>
                  </a:lnTo>
                  <a:lnTo>
                    <a:pt x="167" y="15"/>
                  </a:lnTo>
                  <a:lnTo>
                    <a:pt x="167" y="12"/>
                  </a:lnTo>
                  <a:lnTo>
                    <a:pt x="168" y="18"/>
                  </a:lnTo>
                  <a:lnTo>
                    <a:pt x="168" y="13"/>
                  </a:lnTo>
                  <a:lnTo>
                    <a:pt x="169" y="21"/>
                  </a:lnTo>
                  <a:lnTo>
                    <a:pt x="169" y="17"/>
                  </a:lnTo>
                  <a:lnTo>
                    <a:pt x="170" y="22"/>
                  </a:lnTo>
                  <a:lnTo>
                    <a:pt x="170" y="20"/>
                  </a:lnTo>
                  <a:lnTo>
                    <a:pt x="171" y="23"/>
                  </a:lnTo>
                  <a:lnTo>
                    <a:pt x="171" y="20"/>
                  </a:lnTo>
                  <a:lnTo>
                    <a:pt x="172" y="26"/>
                  </a:lnTo>
                  <a:lnTo>
                    <a:pt x="172" y="21"/>
                  </a:lnTo>
                  <a:lnTo>
                    <a:pt x="173" y="26"/>
                  </a:lnTo>
                  <a:lnTo>
                    <a:pt x="173" y="21"/>
                  </a:lnTo>
                  <a:lnTo>
                    <a:pt x="174" y="24"/>
                  </a:lnTo>
                  <a:lnTo>
                    <a:pt x="174" y="21"/>
                  </a:lnTo>
                  <a:lnTo>
                    <a:pt x="175" y="21"/>
                  </a:lnTo>
                  <a:lnTo>
                    <a:pt x="175" y="20"/>
                  </a:lnTo>
                  <a:lnTo>
                    <a:pt x="176" y="20"/>
                  </a:lnTo>
                  <a:lnTo>
                    <a:pt x="176" y="17"/>
                  </a:lnTo>
                  <a:lnTo>
                    <a:pt x="177" y="19"/>
                  </a:lnTo>
                  <a:lnTo>
                    <a:pt x="177" y="17"/>
                  </a:lnTo>
                  <a:lnTo>
                    <a:pt x="178" y="20"/>
                  </a:lnTo>
                  <a:lnTo>
                    <a:pt x="178" y="18"/>
                  </a:lnTo>
                  <a:lnTo>
                    <a:pt x="179" y="22"/>
                  </a:lnTo>
                  <a:lnTo>
                    <a:pt x="179" y="19"/>
                  </a:lnTo>
                  <a:lnTo>
                    <a:pt x="180" y="22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1" y="18"/>
                  </a:lnTo>
                  <a:lnTo>
                    <a:pt x="182" y="23"/>
                  </a:lnTo>
                  <a:lnTo>
                    <a:pt x="182" y="19"/>
                  </a:lnTo>
                  <a:lnTo>
                    <a:pt x="183" y="22"/>
                  </a:lnTo>
                  <a:lnTo>
                    <a:pt x="183" y="18"/>
                  </a:lnTo>
                  <a:lnTo>
                    <a:pt x="184" y="21"/>
                  </a:lnTo>
                  <a:lnTo>
                    <a:pt x="184" y="16"/>
                  </a:lnTo>
                  <a:lnTo>
                    <a:pt x="185" y="21"/>
                  </a:lnTo>
                  <a:lnTo>
                    <a:pt x="185" y="16"/>
                  </a:lnTo>
                  <a:lnTo>
                    <a:pt x="186" y="21"/>
                  </a:lnTo>
                  <a:lnTo>
                    <a:pt x="186" y="19"/>
                  </a:lnTo>
                  <a:lnTo>
                    <a:pt x="187" y="21"/>
                  </a:lnTo>
                  <a:lnTo>
                    <a:pt x="187" y="19"/>
                  </a:lnTo>
                  <a:lnTo>
                    <a:pt x="188" y="22"/>
                  </a:lnTo>
                  <a:lnTo>
                    <a:pt x="188" y="19"/>
                  </a:lnTo>
                  <a:lnTo>
                    <a:pt x="189" y="22"/>
                  </a:lnTo>
                  <a:lnTo>
                    <a:pt x="189" y="18"/>
                  </a:lnTo>
                  <a:lnTo>
                    <a:pt x="190" y="19"/>
                  </a:lnTo>
                  <a:lnTo>
                    <a:pt x="190" y="17"/>
                  </a:lnTo>
                  <a:lnTo>
                    <a:pt x="191" y="18"/>
                  </a:lnTo>
                  <a:lnTo>
                    <a:pt x="191" y="16"/>
                  </a:lnTo>
                  <a:lnTo>
                    <a:pt x="192" y="20"/>
                  </a:lnTo>
                  <a:lnTo>
                    <a:pt x="192" y="16"/>
                  </a:lnTo>
                  <a:lnTo>
                    <a:pt x="193" y="20"/>
                  </a:lnTo>
                  <a:lnTo>
                    <a:pt x="193" y="17"/>
                  </a:lnTo>
                  <a:lnTo>
                    <a:pt x="194" y="21"/>
                  </a:lnTo>
                  <a:lnTo>
                    <a:pt x="194" y="17"/>
                  </a:lnTo>
                  <a:lnTo>
                    <a:pt x="195" y="21"/>
                  </a:lnTo>
                  <a:lnTo>
                    <a:pt x="195" y="18"/>
                  </a:lnTo>
                  <a:lnTo>
                    <a:pt x="196" y="21"/>
                  </a:lnTo>
                  <a:lnTo>
                    <a:pt x="196" y="19"/>
                  </a:lnTo>
                  <a:lnTo>
                    <a:pt x="197" y="21"/>
                  </a:lnTo>
                  <a:lnTo>
                    <a:pt x="197" y="16"/>
                  </a:lnTo>
                  <a:lnTo>
                    <a:pt x="198" y="19"/>
                  </a:lnTo>
                  <a:lnTo>
                    <a:pt x="198" y="13"/>
                  </a:lnTo>
                  <a:lnTo>
                    <a:pt x="199" y="15"/>
                  </a:lnTo>
                  <a:lnTo>
                    <a:pt x="199" y="9"/>
                  </a:lnTo>
                  <a:lnTo>
                    <a:pt x="200" y="14"/>
                  </a:lnTo>
                  <a:lnTo>
                    <a:pt x="200" y="10"/>
                  </a:lnTo>
                  <a:lnTo>
                    <a:pt x="201" y="15"/>
                  </a:lnTo>
                  <a:lnTo>
                    <a:pt x="201" y="10"/>
                  </a:lnTo>
                  <a:lnTo>
                    <a:pt x="202" y="19"/>
                  </a:lnTo>
                  <a:lnTo>
                    <a:pt x="202" y="15"/>
                  </a:lnTo>
                  <a:lnTo>
                    <a:pt x="203" y="20"/>
                  </a:lnTo>
                  <a:lnTo>
                    <a:pt x="203" y="16"/>
                  </a:lnTo>
                  <a:lnTo>
                    <a:pt x="204" y="20"/>
                  </a:lnTo>
                  <a:lnTo>
                    <a:pt x="204" y="17"/>
                  </a:lnTo>
                  <a:lnTo>
                    <a:pt x="205" y="19"/>
                  </a:lnTo>
                  <a:lnTo>
                    <a:pt x="205" y="16"/>
                  </a:lnTo>
                  <a:lnTo>
                    <a:pt x="206" y="18"/>
                  </a:lnTo>
                  <a:lnTo>
                    <a:pt x="206" y="15"/>
                  </a:lnTo>
                  <a:lnTo>
                    <a:pt x="207" y="18"/>
                  </a:lnTo>
                  <a:lnTo>
                    <a:pt x="207" y="15"/>
                  </a:lnTo>
                  <a:lnTo>
                    <a:pt x="208" y="18"/>
                  </a:lnTo>
                  <a:lnTo>
                    <a:pt x="208" y="13"/>
                  </a:lnTo>
                  <a:lnTo>
                    <a:pt x="209" y="18"/>
                  </a:lnTo>
                  <a:lnTo>
                    <a:pt x="209" y="13"/>
                  </a:lnTo>
                  <a:lnTo>
                    <a:pt x="210" y="17"/>
                  </a:lnTo>
                  <a:lnTo>
                    <a:pt x="210" y="13"/>
                  </a:lnTo>
                  <a:lnTo>
                    <a:pt x="211" y="16"/>
                  </a:lnTo>
                  <a:lnTo>
                    <a:pt x="211" y="12"/>
                  </a:lnTo>
                  <a:lnTo>
                    <a:pt x="212" y="16"/>
                  </a:lnTo>
                  <a:lnTo>
                    <a:pt x="212" y="14"/>
                  </a:lnTo>
                  <a:lnTo>
                    <a:pt x="213" y="16"/>
                  </a:lnTo>
                  <a:lnTo>
                    <a:pt x="213" y="14"/>
                  </a:lnTo>
                  <a:lnTo>
                    <a:pt x="214" y="15"/>
                  </a:lnTo>
                  <a:lnTo>
                    <a:pt x="214" y="11"/>
                  </a:lnTo>
                  <a:lnTo>
                    <a:pt x="215" y="12"/>
                  </a:lnTo>
                  <a:lnTo>
                    <a:pt x="215" y="9"/>
                  </a:lnTo>
                  <a:lnTo>
                    <a:pt x="216" y="11"/>
                  </a:lnTo>
                  <a:lnTo>
                    <a:pt x="216" y="9"/>
                  </a:lnTo>
                  <a:lnTo>
                    <a:pt x="217" y="10"/>
                  </a:lnTo>
                  <a:lnTo>
                    <a:pt x="217" y="6"/>
                  </a:lnTo>
                  <a:lnTo>
                    <a:pt x="218" y="9"/>
                  </a:lnTo>
                  <a:lnTo>
                    <a:pt x="218" y="5"/>
                  </a:lnTo>
                  <a:lnTo>
                    <a:pt x="219" y="10"/>
                  </a:lnTo>
                  <a:lnTo>
                    <a:pt x="219" y="8"/>
                  </a:lnTo>
                  <a:lnTo>
                    <a:pt x="220" y="13"/>
                  </a:lnTo>
                  <a:lnTo>
                    <a:pt x="220" y="8"/>
                  </a:lnTo>
                  <a:lnTo>
                    <a:pt x="221" y="13"/>
                  </a:lnTo>
                  <a:lnTo>
                    <a:pt x="221" y="10"/>
                  </a:lnTo>
                  <a:lnTo>
                    <a:pt x="222" y="13"/>
                  </a:lnTo>
                  <a:lnTo>
                    <a:pt x="222" y="10"/>
                  </a:lnTo>
                  <a:lnTo>
                    <a:pt x="223" y="14"/>
                  </a:lnTo>
                  <a:lnTo>
                    <a:pt x="223" y="10"/>
                  </a:lnTo>
                  <a:lnTo>
                    <a:pt x="224" y="14"/>
                  </a:lnTo>
                  <a:lnTo>
                    <a:pt x="224" y="10"/>
                  </a:lnTo>
                  <a:lnTo>
                    <a:pt x="225" y="13"/>
                  </a:lnTo>
                  <a:lnTo>
                    <a:pt x="225" y="11"/>
                  </a:lnTo>
                  <a:lnTo>
                    <a:pt x="226" y="12"/>
                  </a:lnTo>
                  <a:lnTo>
                    <a:pt x="226" y="9"/>
                  </a:lnTo>
                  <a:lnTo>
                    <a:pt x="227" y="14"/>
                  </a:lnTo>
                  <a:lnTo>
                    <a:pt x="227" y="11"/>
                  </a:lnTo>
                  <a:lnTo>
                    <a:pt x="228" y="14"/>
                  </a:lnTo>
                  <a:lnTo>
                    <a:pt x="228" y="11"/>
                  </a:lnTo>
                  <a:lnTo>
                    <a:pt x="229" y="13"/>
                  </a:lnTo>
                  <a:lnTo>
                    <a:pt x="229" y="12"/>
                  </a:lnTo>
                  <a:lnTo>
                    <a:pt x="230" y="12"/>
                  </a:lnTo>
                  <a:lnTo>
                    <a:pt x="230" y="7"/>
                  </a:lnTo>
                  <a:lnTo>
                    <a:pt x="231" y="10"/>
                  </a:lnTo>
                  <a:lnTo>
                    <a:pt x="231" y="7"/>
                  </a:lnTo>
                  <a:lnTo>
                    <a:pt x="232" y="10"/>
                  </a:lnTo>
                  <a:lnTo>
                    <a:pt x="232" y="6"/>
                  </a:lnTo>
                  <a:lnTo>
                    <a:pt x="233" y="9"/>
                  </a:lnTo>
                  <a:lnTo>
                    <a:pt x="233" y="6"/>
                  </a:lnTo>
                  <a:lnTo>
                    <a:pt x="234" y="9"/>
                  </a:lnTo>
                  <a:lnTo>
                    <a:pt x="234" y="8"/>
                  </a:lnTo>
                  <a:lnTo>
                    <a:pt x="235" y="12"/>
                  </a:lnTo>
                  <a:lnTo>
                    <a:pt x="235" y="8"/>
                  </a:lnTo>
                  <a:lnTo>
                    <a:pt x="236" y="11"/>
                  </a:lnTo>
                  <a:lnTo>
                    <a:pt x="236" y="9"/>
                  </a:lnTo>
                  <a:lnTo>
                    <a:pt x="237" y="11"/>
                  </a:lnTo>
                  <a:lnTo>
                    <a:pt x="237" y="9"/>
                  </a:lnTo>
                  <a:lnTo>
                    <a:pt x="238" y="11"/>
                  </a:lnTo>
                  <a:lnTo>
                    <a:pt x="238" y="8"/>
                  </a:lnTo>
                  <a:lnTo>
                    <a:pt x="239" y="12"/>
                  </a:lnTo>
                  <a:lnTo>
                    <a:pt x="239" y="8"/>
                  </a:lnTo>
                  <a:lnTo>
                    <a:pt x="240" y="12"/>
                  </a:lnTo>
                  <a:lnTo>
                    <a:pt x="240" y="8"/>
                  </a:lnTo>
                  <a:lnTo>
                    <a:pt x="241" y="9"/>
                  </a:lnTo>
                  <a:lnTo>
                    <a:pt x="241" y="5"/>
                  </a:lnTo>
                  <a:lnTo>
                    <a:pt x="242" y="8"/>
                  </a:lnTo>
                  <a:lnTo>
                    <a:pt x="242" y="5"/>
                  </a:lnTo>
                  <a:lnTo>
                    <a:pt x="243" y="7"/>
                  </a:lnTo>
                  <a:lnTo>
                    <a:pt x="243" y="5"/>
                  </a:lnTo>
                  <a:lnTo>
                    <a:pt x="244" y="6"/>
                  </a:lnTo>
                  <a:lnTo>
                    <a:pt x="244" y="1"/>
                  </a:lnTo>
                  <a:lnTo>
                    <a:pt x="245" y="4"/>
                  </a:lnTo>
                  <a:lnTo>
                    <a:pt x="245" y="1"/>
                  </a:lnTo>
                  <a:lnTo>
                    <a:pt x="246" y="3"/>
                  </a:lnTo>
                  <a:lnTo>
                    <a:pt x="246" y="0"/>
                  </a:lnTo>
                  <a:lnTo>
                    <a:pt x="247" y="5"/>
                  </a:lnTo>
                  <a:lnTo>
                    <a:pt x="247" y="0"/>
                  </a:lnTo>
                  <a:lnTo>
                    <a:pt x="248" y="7"/>
                  </a:lnTo>
                  <a:lnTo>
                    <a:pt x="248" y="2"/>
                  </a:lnTo>
                  <a:lnTo>
                    <a:pt x="249" y="8"/>
                  </a:lnTo>
                  <a:lnTo>
                    <a:pt x="249" y="5"/>
                  </a:lnTo>
                  <a:lnTo>
                    <a:pt x="250" y="8"/>
                  </a:lnTo>
                  <a:lnTo>
                    <a:pt x="250" y="4"/>
                  </a:lnTo>
                  <a:lnTo>
                    <a:pt x="251" y="7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3" name="Freeform 173">
              <a:extLst>
                <a:ext uri="{FF2B5EF4-FFF2-40B4-BE49-F238E27FC236}">
                  <a16:creationId xmlns:a16="http://schemas.microsoft.com/office/drawing/2014/main" id="{A7EA5305-55B4-43F7-843E-0007A02F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484" y="17632587"/>
              <a:ext cx="666482" cy="105420"/>
            </a:xfrm>
            <a:custGeom>
              <a:avLst/>
              <a:gdLst>
                <a:gd name="T0" fmla="*/ 3 w 248"/>
                <a:gd name="T1" fmla="*/ 48 h 53"/>
                <a:gd name="T2" fmla="*/ 7 w 248"/>
                <a:gd name="T3" fmla="*/ 42 h 53"/>
                <a:gd name="T4" fmla="*/ 11 w 248"/>
                <a:gd name="T5" fmla="*/ 39 h 53"/>
                <a:gd name="T6" fmla="*/ 15 w 248"/>
                <a:gd name="T7" fmla="*/ 45 h 53"/>
                <a:gd name="T8" fmla="*/ 19 w 248"/>
                <a:gd name="T9" fmla="*/ 46 h 53"/>
                <a:gd name="T10" fmla="*/ 23 w 248"/>
                <a:gd name="T11" fmla="*/ 47 h 53"/>
                <a:gd name="T12" fmla="*/ 27 w 248"/>
                <a:gd name="T13" fmla="*/ 42 h 53"/>
                <a:gd name="T14" fmla="*/ 31 w 248"/>
                <a:gd name="T15" fmla="*/ 40 h 53"/>
                <a:gd name="T16" fmla="*/ 35 w 248"/>
                <a:gd name="T17" fmla="*/ 39 h 53"/>
                <a:gd name="T18" fmla="*/ 39 w 248"/>
                <a:gd name="T19" fmla="*/ 39 h 53"/>
                <a:gd name="T20" fmla="*/ 43 w 248"/>
                <a:gd name="T21" fmla="*/ 40 h 53"/>
                <a:gd name="T22" fmla="*/ 47 w 248"/>
                <a:gd name="T23" fmla="*/ 49 h 53"/>
                <a:gd name="T24" fmla="*/ 51 w 248"/>
                <a:gd name="T25" fmla="*/ 43 h 53"/>
                <a:gd name="T26" fmla="*/ 55 w 248"/>
                <a:gd name="T27" fmla="*/ 45 h 53"/>
                <a:gd name="T28" fmla="*/ 59 w 248"/>
                <a:gd name="T29" fmla="*/ 45 h 53"/>
                <a:gd name="T30" fmla="*/ 63 w 248"/>
                <a:gd name="T31" fmla="*/ 46 h 53"/>
                <a:gd name="T32" fmla="*/ 67 w 248"/>
                <a:gd name="T33" fmla="*/ 40 h 53"/>
                <a:gd name="T34" fmla="*/ 71 w 248"/>
                <a:gd name="T35" fmla="*/ 38 h 53"/>
                <a:gd name="T36" fmla="*/ 75 w 248"/>
                <a:gd name="T37" fmla="*/ 42 h 53"/>
                <a:gd name="T38" fmla="*/ 79 w 248"/>
                <a:gd name="T39" fmla="*/ 44 h 53"/>
                <a:gd name="T40" fmla="*/ 83 w 248"/>
                <a:gd name="T41" fmla="*/ 41 h 53"/>
                <a:gd name="T42" fmla="*/ 87 w 248"/>
                <a:gd name="T43" fmla="*/ 45 h 53"/>
                <a:gd name="T44" fmla="*/ 91 w 248"/>
                <a:gd name="T45" fmla="*/ 45 h 53"/>
                <a:gd name="T46" fmla="*/ 95 w 248"/>
                <a:gd name="T47" fmla="*/ 47 h 53"/>
                <a:gd name="T48" fmla="*/ 99 w 248"/>
                <a:gd name="T49" fmla="*/ 46 h 53"/>
                <a:gd name="T50" fmla="*/ 103 w 248"/>
                <a:gd name="T51" fmla="*/ 45 h 53"/>
                <a:gd name="T52" fmla="*/ 107 w 248"/>
                <a:gd name="T53" fmla="*/ 45 h 53"/>
                <a:gd name="T54" fmla="*/ 111 w 248"/>
                <a:gd name="T55" fmla="*/ 45 h 53"/>
                <a:gd name="T56" fmla="*/ 115 w 248"/>
                <a:gd name="T57" fmla="*/ 43 h 53"/>
                <a:gd name="T58" fmla="*/ 119 w 248"/>
                <a:gd name="T59" fmla="*/ 42 h 53"/>
                <a:gd name="T60" fmla="*/ 123 w 248"/>
                <a:gd name="T61" fmla="*/ 32 h 53"/>
                <a:gd name="T62" fmla="*/ 127 w 248"/>
                <a:gd name="T63" fmla="*/ 42 h 53"/>
                <a:gd name="T64" fmla="*/ 131 w 248"/>
                <a:gd name="T65" fmla="*/ 43 h 53"/>
                <a:gd name="T66" fmla="*/ 135 w 248"/>
                <a:gd name="T67" fmla="*/ 39 h 53"/>
                <a:gd name="T68" fmla="*/ 139 w 248"/>
                <a:gd name="T69" fmla="*/ 43 h 53"/>
                <a:gd name="T70" fmla="*/ 143 w 248"/>
                <a:gd name="T71" fmla="*/ 43 h 53"/>
                <a:gd name="T72" fmla="*/ 147 w 248"/>
                <a:gd name="T73" fmla="*/ 37 h 53"/>
                <a:gd name="T74" fmla="*/ 151 w 248"/>
                <a:gd name="T75" fmla="*/ 38 h 53"/>
                <a:gd name="T76" fmla="*/ 155 w 248"/>
                <a:gd name="T77" fmla="*/ 43 h 53"/>
                <a:gd name="T78" fmla="*/ 159 w 248"/>
                <a:gd name="T79" fmla="*/ 39 h 53"/>
                <a:gd name="T80" fmla="*/ 163 w 248"/>
                <a:gd name="T81" fmla="*/ 43 h 53"/>
                <a:gd name="T82" fmla="*/ 167 w 248"/>
                <a:gd name="T83" fmla="*/ 43 h 53"/>
                <a:gd name="T84" fmla="*/ 171 w 248"/>
                <a:gd name="T85" fmla="*/ 40 h 53"/>
                <a:gd name="T86" fmla="*/ 175 w 248"/>
                <a:gd name="T87" fmla="*/ 41 h 53"/>
                <a:gd name="T88" fmla="*/ 179 w 248"/>
                <a:gd name="T89" fmla="*/ 41 h 53"/>
                <a:gd name="T90" fmla="*/ 183 w 248"/>
                <a:gd name="T91" fmla="*/ 36 h 53"/>
                <a:gd name="T92" fmla="*/ 187 w 248"/>
                <a:gd name="T93" fmla="*/ 29 h 53"/>
                <a:gd name="T94" fmla="*/ 191 w 248"/>
                <a:gd name="T95" fmla="*/ 21 h 53"/>
                <a:gd name="T96" fmla="*/ 196 w 248"/>
                <a:gd name="T97" fmla="*/ 19 h 53"/>
                <a:gd name="T98" fmla="*/ 200 w 248"/>
                <a:gd name="T99" fmla="*/ 12 h 53"/>
                <a:gd name="T100" fmla="*/ 204 w 248"/>
                <a:gd name="T101" fmla="*/ 17 h 53"/>
                <a:gd name="T102" fmla="*/ 208 w 248"/>
                <a:gd name="T103" fmla="*/ 9 h 53"/>
                <a:gd name="T104" fmla="*/ 213 w 248"/>
                <a:gd name="T105" fmla="*/ 17 h 53"/>
                <a:gd name="T106" fmla="*/ 217 w 248"/>
                <a:gd name="T107" fmla="*/ 20 h 53"/>
                <a:gd name="T108" fmla="*/ 221 w 248"/>
                <a:gd name="T109" fmla="*/ 19 h 53"/>
                <a:gd name="T110" fmla="*/ 225 w 248"/>
                <a:gd name="T111" fmla="*/ 20 h 53"/>
                <a:gd name="T112" fmla="*/ 229 w 248"/>
                <a:gd name="T113" fmla="*/ 17 h 53"/>
                <a:gd name="T114" fmla="*/ 233 w 248"/>
                <a:gd name="T115" fmla="*/ 14 h 53"/>
                <a:gd name="T116" fmla="*/ 237 w 248"/>
                <a:gd name="T117" fmla="*/ 10 h 53"/>
                <a:gd name="T118" fmla="*/ 241 w 248"/>
                <a:gd name="T119" fmla="*/ 8 h 53"/>
                <a:gd name="T120" fmla="*/ 245 w 248"/>
                <a:gd name="T121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8" h="53">
                  <a:moveTo>
                    <a:pt x="0" y="49"/>
                  </a:moveTo>
                  <a:lnTo>
                    <a:pt x="0" y="45"/>
                  </a:lnTo>
                  <a:lnTo>
                    <a:pt x="1" y="51"/>
                  </a:lnTo>
                  <a:lnTo>
                    <a:pt x="1" y="48"/>
                  </a:lnTo>
                  <a:lnTo>
                    <a:pt x="2" y="51"/>
                  </a:lnTo>
                  <a:lnTo>
                    <a:pt x="2" y="48"/>
                  </a:lnTo>
                  <a:lnTo>
                    <a:pt x="3" y="51"/>
                  </a:lnTo>
                  <a:lnTo>
                    <a:pt x="3" y="48"/>
                  </a:lnTo>
                  <a:lnTo>
                    <a:pt x="4" y="49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9" y="46"/>
                  </a:lnTo>
                  <a:lnTo>
                    <a:pt x="9" y="42"/>
                  </a:lnTo>
                  <a:lnTo>
                    <a:pt x="10" y="46"/>
                  </a:lnTo>
                  <a:lnTo>
                    <a:pt x="10" y="39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2" y="42"/>
                  </a:lnTo>
                  <a:lnTo>
                    <a:pt x="12" y="39"/>
                  </a:lnTo>
                  <a:lnTo>
                    <a:pt x="13" y="44"/>
                  </a:lnTo>
                  <a:lnTo>
                    <a:pt x="13" y="40"/>
                  </a:lnTo>
                  <a:lnTo>
                    <a:pt x="14" y="47"/>
                  </a:lnTo>
                  <a:lnTo>
                    <a:pt x="14" y="42"/>
                  </a:lnTo>
                  <a:lnTo>
                    <a:pt x="15" y="48"/>
                  </a:lnTo>
                  <a:lnTo>
                    <a:pt x="15" y="45"/>
                  </a:lnTo>
                  <a:lnTo>
                    <a:pt x="16" y="50"/>
                  </a:lnTo>
                  <a:lnTo>
                    <a:pt x="16" y="47"/>
                  </a:lnTo>
                  <a:lnTo>
                    <a:pt x="17" y="49"/>
                  </a:lnTo>
                  <a:lnTo>
                    <a:pt x="17" y="47"/>
                  </a:lnTo>
                  <a:lnTo>
                    <a:pt x="18" y="50"/>
                  </a:lnTo>
                  <a:lnTo>
                    <a:pt x="18" y="46"/>
                  </a:lnTo>
                  <a:lnTo>
                    <a:pt x="19" y="50"/>
                  </a:lnTo>
                  <a:lnTo>
                    <a:pt x="19" y="46"/>
                  </a:lnTo>
                  <a:lnTo>
                    <a:pt x="20" y="49"/>
                  </a:lnTo>
                  <a:lnTo>
                    <a:pt x="20" y="48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2" y="50"/>
                  </a:lnTo>
                  <a:lnTo>
                    <a:pt x="22" y="47"/>
                  </a:lnTo>
                  <a:lnTo>
                    <a:pt x="23" y="51"/>
                  </a:lnTo>
                  <a:lnTo>
                    <a:pt x="23" y="47"/>
                  </a:lnTo>
                  <a:lnTo>
                    <a:pt x="24" y="51"/>
                  </a:lnTo>
                  <a:lnTo>
                    <a:pt x="24" y="46"/>
                  </a:lnTo>
                  <a:lnTo>
                    <a:pt x="25" y="48"/>
                  </a:lnTo>
                  <a:lnTo>
                    <a:pt x="25" y="42"/>
                  </a:lnTo>
                  <a:lnTo>
                    <a:pt x="26" y="44"/>
                  </a:lnTo>
                  <a:lnTo>
                    <a:pt x="26" y="41"/>
                  </a:lnTo>
                  <a:lnTo>
                    <a:pt x="27" y="45"/>
                  </a:lnTo>
                  <a:lnTo>
                    <a:pt x="27" y="42"/>
                  </a:lnTo>
                  <a:lnTo>
                    <a:pt x="28" y="44"/>
                  </a:lnTo>
                  <a:lnTo>
                    <a:pt x="28" y="43"/>
                  </a:lnTo>
                  <a:lnTo>
                    <a:pt x="29" y="47"/>
                  </a:lnTo>
                  <a:lnTo>
                    <a:pt x="29" y="43"/>
                  </a:lnTo>
                  <a:lnTo>
                    <a:pt x="30" y="47"/>
                  </a:lnTo>
                  <a:lnTo>
                    <a:pt x="30" y="43"/>
                  </a:lnTo>
                  <a:lnTo>
                    <a:pt x="31" y="46"/>
                  </a:lnTo>
                  <a:lnTo>
                    <a:pt x="31" y="40"/>
                  </a:lnTo>
                  <a:lnTo>
                    <a:pt x="32" y="42"/>
                  </a:lnTo>
                  <a:lnTo>
                    <a:pt x="32" y="38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4" y="43"/>
                  </a:lnTo>
                  <a:lnTo>
                    <a:pt x="34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7" y="44"/>
                  </a:lnTo>
                  <a:lnTo>
                    <a:pt x="37" y="42"/>
                  </a:lnTo>
                  <a:lnTo>
                    <a:pt x="38" y="44"/>
                  </a:lnTo>
                  <a:lnTo>
                    <a:pt x="38" y="39"/>
                  </a:lnTo>
                  <a:lnTo>
                    <a:pt x="39" y="42"/>
                  </a:lnTo>
                  <a:lnTo>
                    <a:pt x="39" y="39"/>
                  </a:lnTo>
                  <a:lnTo>
                    <a:pt x="40" y="43"/>
                  </a:lnTo>
                  <a:lnTo>
                    <a:pt x="40" y="40"/>
                  </a:lnTo>
                  <a:lnTo>
                    <a:pt x="41" y="42"/>
                  </a:lnTo>
                  <a:lnTo>
                    <a:pt x="41" y="38"/>
                  </a:lnTo>
                  <a:lnTo>
                    <a:pt x="42" y="44"/>
                  </a:lnTo>
                  <a:lnTo>
                    <a:pt x="42" y="37"/>
                  </a:lnTo>
                  <a:lnTo>
                    <a:pt x="43" y="45"/>
                  </a:lnTo>
                  <a:lnTo>
                    <a:pt x="43" y="40"/>
                  </a:lnTo>
                  <a:lnTo>
                    <a:pt x="44" y="48"/>
                  </a:lnTo>
                  <a:lnTo>
                    <a:pt x="44" y="44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6" y="50"/>
                  </a:lnTo>
                  <a:lnTo>
                    <a:pt x="46" y="49"/>
                  </a:lnTo>
                  <a:lnTo>
                    <a:pt x="47" y="53"/>
                  </a:lnTo>
                  <a:lnTo>
                    <a:pt x="47" y="49"/>
                  </a:lnTo>
                  <a:lnTo>
                    <a:pt x="48" y="52"/>
                  </a:lnTo>
                  <a:lnTo>
                    <a:pt x="48" y="46"/>
                  </a:lnTo>
                  <a:lnTo>
                    <a:pt x="49" y="48"/>
                  </a:lnTo>
                  <a:lnTo>
                    <a:pt x="49" y="42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1" y="49"/>
                  </a:lnTo>
                  <a:lnTo>
                    <a:pt x="51" y="43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3" y="49"/>
                  </a:lnTo>
                  <a:lnTo>
                    <a:pt x="53" y="46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5" y="49"/>
                  </a:lnTo>
                  <a:lnTo>
                    <a:pt x="55" y="45"/>
                  </a:lnTo>
                  <a:lnTo>
                    <a:pt x="56" y="49"/>
                  </a:lnTo>
                  <a:lnTo>
                    <a:pt x="56" y="43"/>
                  </a:lnTo>
                  <a:lnTo>
                    <a:pt x="57" y="47"/>
                  </a:lnTo>
                  <a:lnTo>
                    <a:pt x="57" y="43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59" y="48"/>
                  </a:lnTo>
                  <a:lnTo>
                    <a:pt x="59" y="45"/>
                  </a:lnTo>
                  <a:lnTo>
                    <a:pt x="60" y="48"/>
                  </a:lnTo>
                  <a:lnTo>
                    <a:pt x="60" y="45"/>
                  </a:lnTo>
                  <a:lnTo>
                    <a:pt x="61" y="48"/>
                  </a:lnTo>
                  <a:lnTo>
                    <a:pt x="61" y="46"/>
                  </a:lnTo>
                  <a:lnTo>
                    <a:pt x="62" y="50"/>
                  </a:lnTo>
                  <a:lnTo>
                    <a:pt x="62" y="46"/>
                  </a:lnTo>
                  <a:lnTo>
                    <a:pt x="63" y="49"/>
                  </a:lnTo>
                  <a:lnTo>
                    <a:pt x="63" y="46"/>
                  </a:lnTo>
                  <a:lnTo>
                    <a:pt x="64" y="47"/>
                  </a:lnTo>
                  <a:lnTo>
                    <a:pt x="64" y="43"/>
                  </a:lnTo>
                  <a:lnTo>
                    <a:pt x="65" y="45"/>
                  </a:lnTo>
                  <a:lnTo>
                    <a:pt x="65" y="42"/>
                  </a:lnTo>
                  <a:lnTo>
                    <a:pt x="66" y="44"/>
                  </a:lnTo>
                  <a:lnTo>
                    <a:pt x="66" y="41"/>
                  </a:lnTo>
                  <a:lnTo>
                    <a:pt x="67" y="44"/>
                  </a:lnTo>
                  <a:lnTo>
                    <a:pt x="67" y="40"/>
                  </a:lnTo>
                  <a:lnTo>
                    <a:pt x="68" y="42"/>
                  </a:lnTo>
                  <a:lnTo>
                    <a:pt x="68" y="40"/>
                  </a:lnTo>
                  <a:lnTo>
                    <a:pt x="69" y="42"/>
                  </a:lnTo>
                  <a:lnTo>
                    <a:pt x="69" y="39"/>
                  </a:lnTo>
                  <a:lnTo>
                    <a:pt x="70" y="40"/>
                  </a:lnTo>
                  <a:lnTo>
                    <a:pt x="70" y="38"/>
                  </a:lnTo>
                  <a:lnTo>
                    <a:pt x="71" y="40"/>
                  </a:lnTo>
                  <a:lnTo>
                    <a:pt x="71" y="38"/>
                  </a:lnTo>
                  <a:lnTo>
                    <a:pt x="72" y="41"/>
                  </a:lnTo>
                  <a:lnTo>
                    <a:pt x="72" y="38"/>
                  </a:lnTo>
                  <a:lnTo>
                    <a:pt x="73" y="43"/>
                  </a:lnTo>
                  <a:lnTo>
                    <a:pt x="73" y="38"/>
                  </a:lnTo>
                  <a:lnTo>
                    <a:pt x="74" y="44"/>
                  </a:lnTo>
                  <a:lnTo>
                    <a:pt x="74" y="42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6" y="46"/>
                  </a:lnTo>
                  <a:lnTo>
                    <a:pt x="76" y="42"/>
                  </a:lnTo>
                  <a:lnTo>
                    <a:pt x="77" y="46"/>
                  </a:lnTo>
                  <a:lnTo>
                    <a:pt x="77" y="43"/>
                  </a:lnTo>
                  <a:lnTo>
                    <a:pt x="78" y="46"/>
                  </a:lnTo>
                  <a:lnTo>
                    <a:pt x="78" y="43"/>
                  </a:lnTo>
                  <a:lnTo>
                    <a:pt x="79" y="48"/>
                  </a:lnTo>
                  <a:lnTo>
                    <a:pt x="79" y="44"/>
                  </a:lnTo>
                  <a:lnTo>
                    <a:pt x="80" y="48"/>
                  </a:lnTo>
                  <a:lnTo>
                    <a:pt x="80" y="42"/>
                  </a:lnTo>
                  <a:lnTo>
                    <a:pt x="81" y="43"/>
                  </a:lnTo>
                  <a:lnTo>
                    <a:pt x="81" y="39"/>
                  </a:lnTo>
                  <a:lnTo>
                    <a:pt x="82" y="43"/>
                  </a:lnTo>
                  <a:lnTo>
                    <a:pt x="82" y="39"/>
                  </a:lnTo>
                  <a:lnTo>
                    <a:pt x="83" y="44"/>
                  </a:lnTo>
                  <a:lnTo>
                    <a:pt x="83" y="41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85" y="48"/>
                  </a:lnTo>
                  <a:lnTo>
                    <a:pt x="85" y="45"/>
                  </a:lnTo>
                  <a:lnTo>
                    <a:pt x="86" y="48"/>
                  </a:lnTo>
                  <a:lnTo>
                    <a:pt x="86" y="47"/>
                  </a:lnTo>
                  <a:lnTo>
                    <a:pt x="87" y="49"/>
                  </a:lnTo>
                  <a:lnTo>
                    <a:pt x="87" y="45"/>
                  </a:lnTo>
                  <a:lnTo>
                    <a:pt x="88" y="49"/>
                  </a:lnTo>
                  <a:lnTo>
                    <a:pt x="88" y="46"/>
                  </a:lnTo>
                  <a:lnTo>
                    <a:pt x="89" y="48"/>
                  </a:lnTo>
                  <a:lnTo>
                    <a:pt x="89" y="46"/>
                  </a:lnTo>
                  <a:lnTo>
                    <a:pt x="90" y="48"/>
                  </a:lnTo>
                  <a:lnTo>
                    <a:pt x="90" y="46"/>
                  </a:lnTo>
                  <a:lnTo>
                    <a:pt x="91" y="49"/>
                  </a:lnTo>
                  <a:lnTo>
                    <a:pt x="91" y="45"/>
                  </a:lnTo>
                  <a:lnTo>
                    <a:pt x="92" y="49"/>
                  </a:lnTo>
                  <a:lnTo>
                    <a:pt x="92" y="46"/>
                  </a:lnTo>
                  <a:lnTo>
                    <a:pt x="93" y="49"/>
                  </a:lnTo>
                  <a:lnTo>
                    <a:pt x="93" y="45"/>
                  </a:lnTo>
                  <a:lnTo>
                    <a:pt x="94" y="49"/>
                  </a:lnTo>
                  <a:lnTo>
                    <a:pt x="94" y="47"/>
                  </a:lnTo>
                  <a:lnTo>
                    <a:pt x="95" y="49"/>
                  </a:lnTo>
                  <a:lnTo>
                    <a:pt x="95" y="47"/>
                  </a:lnTo>
                  <a:lnTo>
                    <a:pt x="96" y="50"/>
                  </a:lnTo>
                  <a:lnTo>
                    <a:pt x="96" y="47"/>
                  </a:lnTo>
                  <a:lnTo>
                    <a:pt x="97" y="49"/>
                  </a:lnTo>
                  <a:lnTo>
                    <a:pt x="97" y="47"/>
                  </a:lnTo>
                  <a:lnTo>
                    <a:pt x="98" y="48"/>
                  </a:lnTo>
                  <a:lnTo>
                    <a:pt x="98" y="45"/>
                  </a:lnTo>
                  <a:lnTo>
                    <a:pt x="99" y="49"/>
                  </a:lnTo>
                  <a:lnTo>
                    <a:pt x="99" y="46"/>
                  </a:lnTo>
                  <a:lnTo>
                    <a:pt x="100" y="49"/>
                  </a:lnTo>
                  <a:lnTo>
                    <a:pt x="100" y="47"/>
                  </a:lnTo>
                  <a:lnTo>
                    <a:pt x="101" y="51"/>
                  </a:lnTo>
                  <a:lnTo>
                    <a:pt x="101" y="46"/>
                  </a:lnTo>
                  <a:lnTo>
                    <a:pt x="102" y="48"/>
                  </a:lnTo>
                  <a:lnTo>
                    <a:pt x="102" y="46"/>
                  </a:lnTo>
                  <a:lnTo>
                    <a:pt x="103" y="48"/>
                  </a:lnTo>
                  <a:lnTo>
                    <a:pt x="103" y="45"/>
                  </a:lnTo>
                  <a:lnTo>
                    <a:pt x="104" y="49"/>
                  </a:lnTo>
                  <a:lnTo>
                    <a:pt x="104" y="45"/>
                  </a:lnTo>
                  <a:lnTo>
                    <a:pt x="105" y="49"/>
                  </a:lnTo>
                  <a:lnTo>
                    <a:pt x="105" y="45"/>
                  </a:lnTo>
                  <a:lnTo>
                    <a:pt x="106" y="47"/>
                  </a:lnTo>
                  <a:lnTo>
                    <a:pt x="106" y="45"/>
                  </a:lnTo>
                  <a:lnTo>
                    <a:pt x="107" y="49"/>
                  </a:lnTo>
                  <a:lnTo>
                    <a:pt x="107" y="45"/>
                  </a:lnTo>
                  <a:lnTo>
                    <a:pt x="108" y="50"/>
                  </a:lnTo>
                  <a:lnTo>
                    <a:pt x="108" y="46"/>
                  </a:lnTo>
                  <a:lnTo>
                    <a:pt x="109" y="49"/>
                  </a:lnTo>
                  <a:lnTo>
                    <a:pt x="109" y="46"/>
                  </a:lnTo>
                  <a:lnTo>
                    <a:pt x="110" y="49"/>
                  </a:lnTo>
                  <a:lnTo>
                    <a:pt x="110" y="47"/>
                  </a:lnTo>
                  <a:lnTo>
                    <a:pt x="111" y="47"/>
                  </a:lnTo>
                  <a:lnTo>
                    <a:pt x="111" y="45"/>
                  </a:lnTo>
                  <a:lnTo>
                    <a:pt x="112" y="46"/>
                  </a:lnTo>
                  <a:lnTo>
                    <a:pt x="112" y="43"/>
                  </a:lnTo>
                  <a:lnTo>
                    <a:pt x="113" y="45"/>
                  </a:lnTo>
                  <a:lnTo>
                    <a:pt x="113" y="43"/>
                  </a:lnTo>
                  <a:lnTo>
                    <a:pt x="114" y="46"/>
                  </a:lnTo>
                  <a:lnTo>
                    <a:pt x="114" y="43"/>
                  </a:lnTo>
                  <a:lnTo>
                    <a:pt x="115" y="48"/>
                  </a:lnTo>
                  <a:lnTo>
                    <a:pt x="115" y="43"/>
                  </a:lnTo>
                  <a:lnTo>
                    <a:pt x="116" y="47"/>
                  </a:lnTo>
                  <a:lnTo>
                    <a:pt x="116" y="43"/>
                  </a:lnTo>
                  <a:lnTo>
                    <a:pt x="117" y="46"/>
                  </a:lnTo>
                  <a:lnTo>
                    <a:pt x="117" y="43"/>
                  </a:lnTo>
                  <a:lnTo>
                    <a:pt x="118" y="45"/>
                  </a:lnTo>
                  <a:lnTo>
                    <a:pt x="118" y="42"/>
                  </a:lnTo>
                  <a:lnTo>
                    <a:pt x="119" y="45"/>
                  </a:lnTo>
                  <a:lnTo>
                    <a:pt x="119" y="42"/>
                  </a:lnTo>
                  <a:lnTo>
                    <a:pt x="120" y="46"/>
                  </a:lnTo>
                  <a:lnTo>
                    <a:pt x="120" y="42"/>
                  </a:lnTo>
                  <a:lnTo>
                    <a:pt x="121" y="42"/>
                  </a:lnTo>
                  <a:lnTo>
                    <a:pt x="121" y="33"/>
                  </a:lnTo>
                  <a:lnTo>
                    <a:pt x="122" y="36"/>
                  </a:lnTo>
                  <a:lnTo>
                    <a:pt x="122" y="32"/>
                  </a:lnTo>
                  <a:lnTo>
                    <a:pt x="123" y="36"/>
                  </a:lnTo>
                  <a:lnTo>
                    <a:pt x="123" y="32"/>
                  </a:lnTo>
                  <a:lnTo>
                    <a:pt x="124" y="41"/>
                  </a:lnTo>
                  <a:lnTo>
                    <a:pt x="124" y="35"/>
                  </a:lnTo>
                  <a:lnTo>
                    <a:pt x="125" y="44"/>
                  </a:lnTo>
                  <a:lnTo>
                    <a:pt x="125" y="40"/>
                  </a:lnTo>
                  <a:lnTo>
                    <a:pt x="126" y="44"/>
                  </a:lnTo>
                  <a:lnTo>
                    <a:pt x="126" y="42"/>
                  </a:lnTo>
                  <a:lnTo>
                    <a:pt x="127" y="45"/>
                  </a:lnTo>
                  <a:lnTo>
                    <a:pt x="127" y="42"/>
                  </a:lnTo>
                  <a:lnTo>
                    <a:pt x="128" y="45"/>
                  </a:lnTo>
                  <a:lnTo>
                    <a:pt x="128" y="41"/>
                  </a:lnTo>
                  <a:lnTo>
                    <a:pt x="129" y="46"/>
                  </a:lnTo>
                  <a:lnTo>
                    <a:pt x="129" y="40"/>
                  </a:lnTo>
                  <a:lnTo>
                    <a:pt x="130" y="45"/>
                  </a:lnTo>
                  <a:lnTo>
                    <a:pt x="130" y="43"/>
                  </a:lnTo>
                  <a:lnTo>
                    <a:pt x="131" y="46"/>
                  </a:lnTo>
                  <a:lnTo>
                    <a:pt x="131" y="43"/>
                  </a:lnTo>
                  <a:lnTo>
                    <a:pt x="132" y="46"/>
                  </a:lnTo>
                  <a:lnTo>
                    <a:pt x="132" y="40"/>
                  </a:lnTo>
                  <a:lnTo>
                    <a:pt x="133" y="41"/>
                  </a:lnTo>
                  <a:lnTo>
                    <a:pt x="133" y="37"/>
                  </a:lnTo>
                  <a:lnTo>
                    <a:pt x="134" y="42"/>
                  </a:lnTo>
                  <a:lnTo>
                    <a:pt x="134" y="39"/>
                  </a:lnTo>
                  <a:lnTo>
                    <a:pt x="135" y="43"/>
                  </a:lnTo>
                  <a:lnTo>
                    <a:pt x="135" y="39"/>
                  </a:lnTo>
                  <a:lnTo>
                    <a:pt x="136" y="46"/>
                  </a:lnTo>
                  <a:lnTo>
                    <a:pt x="136" y="40"/>
                  </a:lnTo>
                  <a:lnTo>
                    <a:pt x="137" y="47"/>
                  </a:lnTo>
                  <a:lnTo>
                    <a:pt x="137" y="44"/>
                  </a:lnTo>
                  <a:lnTo>
                    <a:pt x="138" y="48"/>
                  </a:lnTo>
                  <a:lnTo>
                    <a:pt x="138" y="44"/>
                  </a:lnTo>
                  <a:lnTo>
                    <a:pt x="139" y="46"/>
                  </a:lnTo>
                  <a:lnTo>
                    <a:pt x="139" y="43"/>
                  </a:lnTo>
                  <a:lnTo>
                    <a:pt x="140" y="45"/>
                  </a:lnTo>
                  <a:lnTo>
                    <a:pt x="140" y="42"/>
                  </a:lnTo>
                  <a:lnTo>
                    <a:pt x="141" y="45"/>
                  </a:lnTo>
                  <a:lnTo>
                    <a:pt x="141" y="42"/>
                  </a:lnTo>
                  <a:lnTo>
                    <a:pt x="142" y="45"/>
                  </a:lnTo>
                  <a:lnTo>
                    <a:pt x="142" y="42"/>
                  </a:lnTo>
                  <a:lnTo>
                    <a:pt x="143" y="46"/>
                  </a:lnTo>
                  <a:lnTo>
                    <a:pt x="143" y="43"/>
                  </a:lnTo>
                  <a:lnTo>
                    <a:pt x="144" y="43"/>
                  </a:lnTo>
                  <a:lnTo>
                    <a:pt x="144" y="37"/>
                  </a:lnTo>
                  <a:lnTo>
                    <a:pt x="145" y="40"/>
                  </a:lnTo>
                  <a:lnTo>
                    <a:pt x="145" y="35"/>
                  </a:lnTo>
                  <a:lnTo>
                    <a:pt x="146" y="39"/>
                  </a:lnTo>
                  <a:lnTo>
                    <a:pt x="146" y="35"/>
                  </a:lnTo>
                  <a:lnTo>
                    <a:pt x="147" y="39"/>
                  </a:lnTo>
                  <a:lnTo>
                    <a:pt x="147" y="37"/>
                  </a:lnTo>
                  <a:lnTo>
                    <a:pt x="148" y="39"/>
                  </a:lnTo>
                  <a:lnTo>
                    <a:pt x="148" y="36"/>
                  </a:lnTo>
                  <a:lnTo>
                    <a:pt x="149" y="42"/>
                  </a:lnTo>
                  <a:lnTo>
                    <a:pt x="149" y="38"/>
                  </a:lnTo>
                  <a:lnTo>
                    <a:pt x="150" y="42"/>
                  </a:lnTo>
                  <a:lnTo>
                    <a:pt x="150" y="39"/>
                  </a:lnTo>
                  <a:lnTo>
                    <a:pt x="151" y="40"/>
                  </a:lnTo>
                  <a:lnTo>
                    <a:pt x="151" y="38"/>
                  </a:lnTo>
                  <a:lnTo>
                    <a:pt x="152" y="42"/>
                  </a:lnTo>
                  <a:lnTo>
                    <a:pt x="152" y="38"/>
                  </a:lnTo>
                  <a:lnTo>
                    <a:pt x="153" y="41"/>
                  </a:lnTo>
                  <a:lnTo>
                    <a:pt x="153" y="40"/>
                  </a:lnTo>
                  <a:lnTo>
                    <a:pt x="154" y="44"/>
                  </a:lnTo>
                  <a:lnTo>
                    <a:pt x="154" y="40"/>
                  </a:lnTo>
                  <a:lnTo>
                    <a:pt x="155" y="46"/>
                  </a:lnTo>
                  <a:lnTo>
                    <a:pt x="155" y="43"/>
                  </a:lnTo>
                  <a:lnTo>
                    <a:pt x="156" y="50"/>
                  </a:lnTo>
                  <a:lnTo>
                    <a:pt x="156" y="45"/>
                  </a:lnTo>
                  <a:lnTo>
                    <a:pt x="157" y="48"/>
                  </a:lnTo>
                  <a:lnTo>
                    <a:pt x="157" y="44"/>
                  </a:lnTo>
                  <a:lnTo>
                    <a:pt x="158" y="45"/>
                  </a:lnTo>
                  <a:lnTo>
                    <a:pt x="158" y="42"/>
                  </a:lnTo>
                  <a:lnTo>
                    <a:pt x="159" y="45"/>
                  </a:lnTo>
                  <a:lnTo>
                    <a:pt x="159" y="39"/>
                  </a:lnTo>
                  <a:lnTo>
                    <a:pt x="160" y="42"/>
                  </a:lnTo>
                  <a:lnTo>
                    <a:pt x="160" y="36"/>
                  </a:lnTo>
                  <a:lnTo>
                    <a:pt x="161" y="44"/>
                  </a:lnTo>
                  <a:lnTo>
                    <a:pt x="161" y="36"/>
                  </a:lnTo>
                  <a:lnTo>
                    <a:pt x="162" y="44"/>
                  </a:lnTo>
                  <a:lnTo>
                    <a:pt x="162" y="40"/>
                  </a:lnTo>
                  <a:lnTo>
                    <a:pt x="163" y="47"/>
                  </a:lnTo>
                  <a:lnTo>
                    <a:pt x="163" y="43"/>
                  </a:lnTo>
                  <a:lnTo>
                    <a:pt x="164" y="47"/>
                  </a:lnTo>
                  <a:lnTo>
                    <a:pt x="164" y="43"/>
                  </a:lnTo>
                  <a:lnTo>
                    <a:pt x="165" y="46"/>
                  </a:lnTo>
                  <a:lnTo>
                    <a:pt x="165" y="41"/>
                  </a:lnTo>
                  <a:lnTo>
                    <a:pt x="166" y="45"/>
                  </a:lnTo>
                  <a:lnTo>
                    <a:pt x="166" y="41"/>
                  </a:lnTo>
                  <a:lnTo>
                    <a:pt x="167" y="45"/>
                  </a:lnTo>
                  <a:lnTo>
                    <a:pt x="167" y="43"/>
                  </a:lnTo>
                  <a:lnTo>
                    <a:pt x="168" y="47"/>
                  </a:lnTo>
                  <a:lnTo>
                    <a:pt x="168" y="44"/>
                  </a:lnTo>
                  <a:lnTo>
                    <a:pt x="169" y="47"/>
                  </a:lnTo>
                  <a:lnTo>
                    <a:pt x="169" y="42"/>
                  </a:lnTo>
                  <a:lnTo>
                    <a:pt x="170" y="43"/>
                  </a:lnTo>
                  <a:lnTo>
                    <a:pt x="170" y="39"/>
                  </a:lnTo>
                  <a:lnTo>
                    <a:pt x="171" y="43"/>
                  </a:lnTo>
                  <a:lnTo>
                    <a:pt x="171" y="40"/>
                  </a:lnTo>
                  <a:lnTo>
                    <a:pt x="172" y="43"/>
                  </a:lnTo>
                  <a:lnTo>
                    <a:pt x="172" y="38"/>
                  </a:lnTo>
                  <a:lnTo>
                    <a:pt x="173" y="43"/>
                  </a:lnTo>
                  <a:lnTo>
                    <a:pt x="173" y="38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5" y="44"/>
                  </a:lnTo>
                  <a:lnTo>
                    <a:pt x="175" y="41"/>
                  </a:lnTo>
                  <a:lnTo>
                    <a:pt x="176" y="45"/>
                  </a:lnTo>
                  <a:lnTo>
                    <a:pt x="176" y="41"/>
                  </a:lnTo>
                  <a:lnTo>
                    <a:pt x="177" y="45"/>
                  </a:lnTo>
                  <a:lnTo>
                    <a:pt x="177" y="42"/>
                  </a:lnTo>
                  <a:lnTo>
                    <a:pt x="178" y="46"/>
                  </a:lnTo>
                  <a:lnTo>
                    <a:pt x="178" y="42"/>
                  </a:lnTo>
                  <a:lnTo>
                    <a:pt x="179" y="46"/>
                  </a:lnTo>
                  <a:lnTo>
                    <a:pt x="179" y="41"/>
                  </a:lnTo>
                  <a:lnTo>
                    <a:pt x="180" y="44"/>
                  </a:lnTo>
                  <a:lnTo>
                    <a:pt x="180" y="40"/>
                  </a:lnTo>
                  <a:lnTo>
                    <a:pt x="181" y="44"/>
                  </a:lnTo>
                  <a:lnTo>
                    <a:pt x="181" y="39"/>
                  </a:lnTo>
                  <a:lnTo>
                    <a:pt x="182" y="42"/>
                  </a:lnTo>
                  <a:lnTo>
                    <a:pt x="182" y="37"/>
                  </a:lnTo>
                  <a:lnTo>
                    <a:pt x="183" y="41"/>
                  </a:lnTo>
                  <a:lnTo>
                    <a:pt x="183" y="36"/>
                  </a:lnTo>
                  <a:lnTo>
                    <a:pt x="184" y="39"/>
                  </a:lnTo>
                  <a:lnTo>
                    <a:pt x="184" y="36"/>
                  </a:lnTo>
                  <a:lnTo>
                    <a:pt x="185" y="39"/>
                  </a:lnTo>
                  <a:lnTo>
                    <a:pt x="185" y="34"/>
                  </a:lnTo>
                  <a:lnTo>
                    <a:pt x="186" y="36"/>
                  </a:lnTo>
                  <a:lnTo>
                    <a:pt x="186" y="30"/>
                  </a:lnTo>
                  <a:lnTo>
                    <a:pt x="187" y="33"/>
                  </a:lnTo>
                  <a:lnTo>
                    <a:pt x="187" y="29"/>
                  </a:lnTo>
                  <a:lnTo>
                    <a:pt x="188" y="31"/>
                  </a:lnTo>
                  <a:lnTo>
                    <a:pt x="188" y="29"/>
                  </a:lnTo>
                  <a:lnTo>
                    <a:pt x="189" y="31"/>
                  </a:lnTo>
                  <a:lnTo>
                    <a:pt x="189" y="24"/>
                  </a:lnTo>
                  <a:lnTo>
                    <a:pt x="190" y="27"/>
                  </a:lnTo>
                  <a:lnTo>
                    <a:pt x="190" y="22"/>
                  </a:lnTo>
                  <a:lnTo>
                    <a:pt x="191" y="24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93" y="22"/>
                  </a:lnTo>
                  <a:lnTo>
                    <a:pt x="194" y="25"/>
                  </a:lnTo>
                  <a:lnTo>
                    <a:pt x="194" y="22"/>
                  </a:lnTo>
                  <a:lnTo>
                    <a:pt x="195" y="23"/>
                  </a:lnTo>
                  <a:lnTo>
                    <a:pt x="195" y="20"/>
                  </a:lnTo>
                  <a:lnTo>
                    <a:pt x="196" y="22"/>
                  </a:lnTo>
                  <a:lnTo>
                    <a:pt x="196" y="19"/>
                  </a:lnTo>
                  <a:lnTo>
                    <a:pt x="197" y="22"/>
                  </a:lnTo>
                  <a:lnTo>
                    <a:pt x="197" y="18"/>
                  </a:lnTo>
                  <a:lnTo>
                    <a:pt x="198" y="20"/>
                  </a:lnTo>
                  <a:lnTo>
                    <a:pt x="198" y="18"/>
                  </a:lnTo>
                  <a:lnTo>
                    <a:pt x="199" y="18"/>
                  </a:lnTo>
                  <a:lnTo>
                    <a:pt x="199" y="13"/>
                  </a:lnTo>
                  <a:lnTo>
                    <a:pt x="200" y="15"/>
                  </a:lnTo>
                  <a:lnTo>
                    <a:pt x="200" y="12"/>
                  </a:lnTo>
                  <a:lnTo>
                    <a:pt x="201" y="16"/>
                  </a:lnTo>
                  <a:lnTo>
                    <a:pt x="201" y="13"/>
                  </a:lnTo>
                  <a:lnTo>
                    <a:pt x="202" y="16"/>
                  </a:lnTo>
                  <a:lnTo>
                    <a:pt x="202" y="13"/>
                  </a:lnTo>
                  <a:lnTo>
                    <a:pt x="203" y="17"/>
                  </a:lnTo>
                  <a:lnTo>
                    <a:pt x="203" y="15"/>
                  </a:lnTo>
                  <a:lnTo>
                    <a:pt x="204" y="19"/>
                  </a:lnTo>
                  <a:lnTo>
                    <a:pt x="204" y="17"/>
                  </a:lnTo>
                  <a:lnTo>
                    <a:pt x="205" y="19"/>
                  </a:lnTo>
                  <a:lnTo>
                    <a:pt x="205" y="17"/>
                  </a:lnTo>
                  <a:lnTo>
                    <a:pt x="206" y="19"/>
                  </a:lnTo>
                  <a:lnTo>
                    <a:pt x="206" y="11"/>
                  </a:lnTo>
                  <a:lnTo>
                    <a:pt x="207" y="13"/>
                  </a:lnTo>
                  <a:lnTo>
                    <a:pt x="207" y="9"/>
                  </a:lnTo>
                  <a:lnTo>
                    <a:pt x="208" y="11"/>
                  </a:lnTo>
                  <a:lnTo>
                    <a:pt x="208" y="9"/>
                  </a:lnTo>
                  <a:lnTo>
                    <a:pt x="209" y="13"/>
                  </a:lnTo>
                  <a:lnTo>
                    <a:pt x="209" y="10"/>
                  </a:lnTo>
                  <a:lnTo>
                    <a:pt x="210" y="15"/>
                  </a:lnTo>
                  <a:lnTo>
                    <a:pt x="210" y="11"/>
                  </a:lnTo>
                  <a:lnTo>
                    <a:pt x="211" y="17"/>
                  </a:lnTo>
                  <a:lnTo>
                    <a:pt x="211" y="14"/>
                  </a:lnTo>
                  <a:lnTo>
                    <a:pt x="212" y="17"/>
                  </a:lnTo>
                  <a:lnTo>
                    <a:pt x="213" y="17"/>
                  </a:lnTo>
                  <a:lnTo>
                    <a:pt x="213" y="14"/>
                  </a:lnTo>
                  <a:lnTo>
                    <a:pt x="214" y="18"/>
                  </a:lnTo>
                  <a:lnTo>
                    <a:pt x="214" y="14"/>
                  </a:lnTo>
                  <a:lnTo>
                    <a:pt x="215" y="16"/>
                  </a:lnTo>
                  <a:lnTo>
                    <a:pt x="215" y="14"/>
                  </a:lnTo>
                  <a:lnTo>
                    <a:pt x="216" y="17"/>
                  </a:lnTo>
                  <a:lnTo>
                    <a:pt x="216" y="14"/>
                  </a:lnTo>
                  <a:lnTo>
                    <a:pt x="217" y="20"/>
                  </a:lnTo>
                  <a:lnTo>
                    <a:pt x="217" y="16"/>
                  </a:lnTo>
                  <a:lnTo>
                    <a:pt x="218" y="20"/>
                  </a:lnTo>
                  <a:lnTo>
                    <a:pt x="218" y="15"/>
                  </a:lnTo>
                  <a:lnTo>
                    <a:pt x="219" y="19"/>
                  </a:lnTo>
                  <a:lnTo>
                    <a:pt x="219" y="15"/>
                  </a:lnTo>
                  <a:lnTo>
                    <a:pt x="220" y="19"/>
                  </a:lnTo>
                  <a:lnTo>
                    <a:pt x="220" y="17"/>
                  </a:lnTo>
                  <a:lnTo>
                    <a:pt x="221" y="19"/>
                  </a:lnTo>
                  <a:lnTo>
                    <a:pt x="221" y="17"/>
                  </a:lnTo>
                  <a:lnTo>
                    <a:pt x="222" y="19"/>
                  </a:lnTo>
                  <a:lnTo>
                    <a:pt x="222" y="17"/>
                  </a:lnTo>
                  <a:lnTo>
                    <a:pt x="223" y="21"/>
                  </a:lnTo>
                  <a:lnTo>
                    <a:pt x="223" y="18"/>
                  </a:lnTo>
                  <a:lnTo>
                    <a:pt x="224" y="21"/>
                  </a:lnTo>
                  <a:lnTo>
                    <a:pt x="224" y="17"/>
                  </a:lnTo>
                  <a:lnTo>
                    <a:pt x="225" y="20"/>
                  </a:lnTo>
                  <a:lnTo>
                    <a:pt x="225" y="17"/>
                  </a:lnTo>
                  <a:lnTo>
                    <a:pt x="226" y="20"/>
                  </a:lnTo>
                  <a:lnTo>
                    <a:pt x="226" y="16"/>
                  </a:lnTo>
                  <a:lnTo>
                    <a:pt x="227" y="18"/>
                  </a:lnTo>
                  <a:lnTo>
                    <a:pt x="227" y="15"/>
                  </a:lnTo>
                  <a:lnTo>
                    <a:pt x="228" y="18"/>
                  </a:lnTo>
                  <a:lnTo>
                    <a:pt x="228" y="14"/>
                  </a:lnTo>
                  <a:lnTo>
                    <a:pt x="229" y="17"/>
                  </a:lnTo>
                  <a:lnTo>
                    <a:pt x="229" y="13"/>
                  </a:lnTo>
                  <a:lnTo>
                    <a:pt x="230" y="17"/>
                  </a:lnTo>
                  <a:lnTo>
                    <a:pt x="230" y="14"/>
                  </a:lnTo>
                  <a:lnTo>
                    <a:pt x="231" y="16"/>
                  </a:lnTo>
                  <a:lnTo>
                    <a:pt x="231" y="12"/>
                  </a:lnTo>
                  <a:lnTo>
                    <a:pt x="232" y="14"/>
                  </a:lnTo>
                  <a:lnTo>
                    <a:pt x="232" y="12"/>
                  </a:lnTo>
                  <a:lnTo>
                    <a:pt x="233" y="14"/>
                  </a:lnTo>
                  <a:lnTo>
                    <a:pt x="233" y="11"/>
                  </a:lnTo>
                  <a:lnTo>
                    <a:pt x="234" y="13"/>
                  </a:lnTo>
                  <a:lnTo>
                    <a:pt x="234" y="11"/>
                  </a:lnTo>
                  <a:lnTo>
                    <a:pt x="235" y="12"/>
                  </a:lnTo>
                  <a:lnTo>
                    <a:pt x="235" y="8"/>
                  </a:lnTo>
                  <a:lnTo>
                    <a:pt x="236" y="10"/>
                  </a:lnTo>
                  <a:lnTo>
                    <a:pt x="236" y="8"/>
                  </a:lnTo>
                  <a:lnTo>
                    <a:pt x="237" y="10"/>
                  </a:lnTo>
                  <a:lnTo>
                    <a:pt x="237" y="8"/>
                  </a:lnTo>
                  <a:lnTo>
                    <a:pt x="238" y="11"/>
                  </a:lnTo>
                  <a:lnTo>
                    <a:pt x="238" y="5"/>
                  </a:lnTo>
                  <a:lnTo>
                    <a:pt x="239" y="9"/>
                  </a:lnTo>
                  <a:lnTo>
                    <a:pt x="239" y="5"/>
                  </a:lnTo>
                  <a:lnTo>
                    <a:pt x="240" y="9"/>
                  </a:lnTo>
                  <a:lnTo>
                    <a:pt x="240" y="7"/>
                  </a:lnTo>
                  <a:lnTo>
                    <a:pt x="241" y="8"/>
                  </a:lnTo>
                  <a:lnTo>
                    <a:pt x="241" y="5"/>
                  </a:lnTo>
                  <a:lnTo>
                    <a:pt x="242" y="8"/>
                  </a:lnTo>
                  <a:lnTo>
                    <a:pt x="242" y="4"/>
                  </a:lnTo>
                  <a:lnTo>
                    <a:pt x="243" y="6"/>
                  </a:lnTo>
                  <a:lnTo>
                    <a:pt x="243" y="2"/>
                  </a:lnTo>
                  <a:lnTo>
                    <a:pt x="244" y="6"/>
                  </a:lnTo>
                  <a:lnTo>
                    <a:pt x="244" y="3"/>
                  </a:lnTo>
                  <a:lnTo>
                    <a:pt x="245" y="7"/>
                  </a:lnTo>
                  <a:lnTo>
                    <a:pt x="245" y="3"/>
                  </a:lnTo>
                  <a:lnTo>
                    <a:pt x="246" y="7"/>
                  </a:lnTo>
                  <a:lnTo>
                    <a:pt x="246" y="3"/>
                  </a:lnTo>
                  <a:lnTo>
                    <a:pt x="247" y="5"/>
                  </a:lnTo>
                  <a:lnTo>
                    <a:pt x="247" y="0"/>
                  </a:lnTo>
                  <a:lnTo>
                    <a:pt x="248" y="4"/>
                  </a:lnTo>
                  <a:lnTo>
                    <a:pt x="248" y="0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4" name="Freeform 174">
              <a:extLst>
                <a:ext uri="{FF2B5EF4-FFF2-40B4-BE49-F238E27FC236}">
                  <a16:creationId xmlns:a16="http://schemas.microsoft.com/office/drawing/2014/main" id="{57F94D4A-B421-41E7-B673-7ADF90501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356" y="17783757"/>
              <a:ext cx="674542" cy="45750"/>
            </a:xfrm>
            <a:custGeom>
              <a:avLst/>
              <a:gdLst>
                <a:gd name="T0" fmla="*/ 3 w 251"/>
                <a:gd name="T1" fmla="*/ 19 h 23"/>
                <a:gd name="T2" fmla="*/ 7 w 251"/>
                <a:gd name="T3" fmla="*/ 19 h 23"/>
                <a:gd name="T4" fmla="*/ 11 w 251"/>
                <a:gd name="T5" fmla="*/ 19 h 23"/>
                <a:gd name="T6" fmla="*/ 15 w 251"/>
                <a:gd name="T7" fmla="*/ 16 h 23"/>
                <a:gd name="T8" fmla="*/ 19 w 251"/>
                <a:gd name="T9" fmla="*/ 17 h 23"/>
                <a:gd name="T10" fmla="*/ 23 w 251"/>
                <a:gd name="T11" fmla="*/ 15 h 23"/>
                <a:gd name="T12" fmla="*/ 27 w 251"/>
                <a:gd name="T13" fmla="*/ 19 h 23"/>
                <a:gd name="T14" fmla="*/ 31 w 251"/>
                <a:gd name="T15" fmla="*/ 17 h 23"/>
                <a:gd name="T16" fmla="*/ 35 w 251"/>
                <a:gd name="T17" fmla="*/ 17 h 23"/>
                <a:gd name="T18" fmla="*/ 39 w 251"/>
                <a:gd name="T19" fmla="*/ 15 h 23"/>
                <a:gd name="T20" fmla="*/ 43 w 251"/>
                <a:gd name="T21" fmla="*/ 13 h 23"/>
                <a:gd name="T22" fmla="*/ 47 w 251"/>
                <a:gd name="T23" fmla="*/ 12 h 23"/>
                <a:gd name="T24" fmla="*/ 51 w 251"/>
                <a:gd name="T25" fmla="*/ 17 h 23"/>
                <a:gd name="T26" fmla="*/ 55 w 251"/>
                <a:gd name="T27" fmla="*/ 15 h 23"/>
                <a:gd name="T28" fmla="*/ 59 w 251"/>
                <a:gd name="T29" fmla="*/ 16 h 23"/>
                <a:gd name="T30" fmla="*/ 63 w 251"/>
                <a:gd name="T31" fmla="*/ 15 h 23"/>
                <a:gd name="T32" fmla="*/ 67 w 251"/>
                <a:gd name="T33" fmla="*/ 13 h 23"/>
                <a:gd name="T34" fmla="*/ 71 w 251"/>
                <a:gd name="T35" fmla="*/ 15 h 23"/>
                <a:gd name="T36" fmla="*/ 75 w 251"/>
                <a:gd name="T37" fmla="*/ 13 h 23"/>
                <a:gd name="T38" fmla="*/ 79 w 251"/>
                <a:gd name="T39" fmla="*/ 13 h 23"/>
                <a:gd name="T40" fmla="*/ 83 w 251"/>
                <a:gd name="T41" fmla="*/ 11 h 23"/>
                <a:gd name="T42" fmla="*/ 87 w 251"/>
                <a:gd name="T43" fmla="*/ 10 h 23"/>
                <a:gd name="T44" fmla="*/ 91 w 251"/>
                <a:gd name="T45" fmla="*/ 11 h 23"/>
                <a:gd name="T46" fmla="*/ 95 w 251"/>
                <a:gd name="T47" fmla="*/ 8 h 23"/>
                <a:gd name="T48" fmla="*/ 99 w 251"/>
                <a:gd name="T49" fmla="*/ 4 h 23"/>
                <a:gd name="T50" fmla="*/ 103 w 251"/>
                <a:gd name="T51" fmla="*/ 9 h 23"/>
                <a:gd name="T52" fmla="*/ 107 w 251"/>
                <a:gd name="T53" fmla="*/ 7 h 23"/>
                <a:gd name="T54" fmla="*/ 111 w 251"/>
                <a:gd name="T55" fmla="*/ 9 h 23"/>
                <a:gd name="T56" fmla="*/ 115 w 251"/>
                <a:gd name="T57" fmla="*/ 7 h 23"/>
                <a:gd name="T58" fmla="*/ 119 w 251"/>
                <a:gd name="T59" fmla="*/ 6 h 23"/>
                <a:gd name="T60" fmla="*/ 123 w 251"/>
                <a:gd name="T61" fmla="*/ 6 h 23"/>
                <a:gd name="T62" fmla="*/ 127 w 251"/>
                <a:gd name="T63" fmla="*/ 7 h 23"/>
                <a:gd name="T64" fmla="*/ 131 w 251"/>
                <a:gd name="T65" fmla="*/ 6 h 23"/>
                <a:gd name="T66" fmla="*/ 135 w 251"/>
                <a:gd name="T67" fmla="*/ 6 h 23"/>
                <a:gd name="T68" fmla="*/ 139 w 251"/>
                <a:gd name="T69" fmla="*/ 6 h 23"/>
                <a:gd name="T70" fmla="*/ 143 w 251"/>
                <a:gd name="T71" fmla="*/ 3 h 23"/>
                <a:gd name="T72" fmla="*/ 147 w 251"/>
                <a:gd name="T73" fmla="*/ 2 h 23"/>
                <a:gd name="T74" fmla="*/ 151 w 251"/>
                <a:gd name="T75" fmla="*/ 2 h 23"/>
                <a:gd name="T76" fmla="*/ 155 w 251"/>
                <a:gd name="T77" fmla="*/ 3 h 23"/>
                <a:gd name="T78" fmla="*/ 159 w 251"/>
                <a:gd name="T79" fmla="*/ 2 h 23"/>
                <a:gd name="T80" fmla="*/ 163 w 251"/>
                <a:gd name="T81" fmla="*/ 2 h 23"/>
                <a:gd name="T82" fmla="*/ 167 w 251"/>
                <a:gd name="T83" fmla="*/ 2 h 23"/>
                <a:gd name="T84" fmla="*/ 171 w 251"/>
                <a:gd name="T85" fmla="*/ 2 h 23"/>
                <a:gd name="T86" fmla="*/ 175 w 251"/>
                <a:gd name="T87" fmla="*/ 2 h 23"/>
                <a:gd name="T88" fmla="*/ 179 w 251"/>
                <a:gd name="T89" fmla="*/ 2 h 23"/>
                <a:gd name="T90" fmla="*/ 183 w 251"/>
                <a:gd name="T91" fmla="*/ 3 h 23"/>
                <a:gd name="T92" fmla="*/ 187 w 251"/>
                <a:gd name="T93" fmla="*/ 1 h 23"/>
                <a:gd name="T94" fmla="*/ 191 w 251"/>
                <a:gd name="T95" fmla="*/ 2 h 23"/>
                <a:gd name="T96" fmla="*/ 195 w 251"/>
                <a:gd name="T97" fmla="*/ 3 h 23"/>
                <a:gd name="T98" fmla="*/ 199 w 251"/>
                <a:gd name="T99" fmla="*/ 3 h 23"/>
                <a:gd name="T100" fmla="*/ 203 w 251"/>
                <a:gd name="T101" fmla="*/ 3 h 23"/>
                <a:gd name="T102" fmla="*/ 207 w 251"/>
                <a:gd name="T103" fmla="*/ 3 h 23"/>
                <a:gd name="T104" fmla="*/ 211 w 251"/>
                <a:gd name="T105" fmla="*/ 2 h 23"/>
                <a:gd name="T106" fmla="*/ 215 w 251"/>
                <a:gd name="T107" fmla="*/ 3 h 23"/>
                <a:gd name="T108" fmla="*/ 219 w 251"/>
                <a:gd name="T109" fmla="*/ 3 h 23"/>
                <a:gd name="T110" fmla="*/ 223 w 251"/>
                <a:gd name="T111" fmla="*/ 3 h 23"/>
                <a:gd name="T112" fmla="*/ 227 w 251"/>
                <a:gd name="T113" fmla="*/ 4 h 23"/>
                <a:gd name="T114" fmla="*/ 231 w 251"/>
                <a:gd name="T115" fmla="*/ 4 h 23"/>
                <a:gd name="T116" fmla="*/ 235 w 251"/>
                <a:gd name="T117" fmla="*/ 2 h 23"/>
                <a:gd name="T118" fmla="*/ 239 w 251"/>
                <a:gd name="T119" fmla="*/ 2 h 23"/>
                <a:gd name="T120" fmla="*/ 243 w 251"/>
                <a:gd name="T121" fmla="*/ 0 h 23"/>
                <a:gd name="T122" fmla="*/ 247 w 251"/>
                <a:gd name="T12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3">
                  <a:moveTo>
                    <a:pt x="0" y="20"/>
                  </a:moveTo>
                  <a:lnTo>
                    <a:pt x="0" y="17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5" y="19"/>
                  </a:lnTo>
                  <a:lnTo>
                    <a:pt x="5" y="15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7" y="23"/>
                  </a:lnTo>
                  <a:lnTo>
                    <a:pt x="7" y="19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0" y="23"/>
                  </a:lnTo>
                  <a:lnTo>
                    <a:pt x="10" y="19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5" y="21"/>
                  </a:lnTo>
                  <a:lnTo>
                    <a:pt x="15" y="1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9" y="20"/>
                  </a:lnTo>
                  <a:lnTo>
                    <a:pt x="19" y="17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5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6" y="20"/>
                  </a:lnTo>
                  <a:lnTo>
                    <a:pt x="26" y="15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29" y="20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30" y="17"/>
                  </a:lnTo>
                  <a:lnTo>
                    <a:pt x="31" y="20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34" y="21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21"/>
                  </a:lnTo>
                  <a:lnTo>
                    <a:pt x="36" y="16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9" y="19"/>
                  </a:lnTo>
                  <a:lnTo>
                    <a:pt x="39" y="15"/>
                  </a:lnTo>
                  <a:lnTo>
                    <a:pt x="40" y="20"/>
                  </a:lnTo>
                  <a:lnTo>
                    <a:pt x="40" y="17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7" y="17"/>
                  </a:lnTo>
                  <a:lnTo>
                    <a:pt x="47" y="12"/>
                  </a:lnTo>
                  <a:lnTo>
                    <a:pt x="48" y="20"/>
                  </a:lnTo>
                  <a:lnTo>
                    <a:pt x="48" y="15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1" y="20"/>
                  </a:lnTo>
                  <a:lnTo>
                    <a:pt x="51" y="17"/>
                  </a:lnTo>
                  <a:lnTo>
                    <a:pt x="52" y="20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3" y="14"/>
                  </a:lnTo>
                  <a:lnTo>
                    <a:pt x="54" y="16"/>
                  </a:lnTo>
                  <a:lnTo>
                    <a:pt x="54" y="14"/>
                  </a:lnTo>
                  <a:lnTo>
                    <a:pt x="55" y="19"/>
                  </a:lnTo>
                  <a:lnTo>
                    <a:pt x="55" y="15"/>
                  </a:lnTo>
                  <a:lnTo>
                    <a:pt x="56" y="20"/>
                  </a:lnTo>
                  <a:lnTo>
                    <a:pt x="56" y="17"/>
                  </a:lnTo>
                  <a:lnTo>
                    <a:pt x="57" y="20"/>
                  </a:lnTo>
                  <a:lnTo>
                    <a:pt x="57" y="15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9"/>
                  </a:lnTo>
                  <a:lnTo>
                    <a:pt x="60" y="16"/>
                  </a:lnTo>
                  <a:lnTo>
                    <a:pt x="61" y="19"/>
                  </a:lnTo>
                  <a:lnTo>
                    <a:pt x="61" y="15"/>
                  </a:lnTo>
                  <a:lnTo>
                    <a:pt x="62" y="19"/>
                  </a:lnTo>
                  <a:lnTo>
                    <a:pt x="62" y="15"/>
                  </a:lnTo>
                  <a:lnTo>
                    <a:pt x="63" y="19"/>
                  </a:lnTo>
                  <a:lnTo>
                    <a:pt x="63" y="15"/>
                  </a:lnTo>
                  <a:lnTo>
                    <a:pt x="64" y="19"/>
                  </a:lnTo>
                  <a:lnTo>
                    <a:pt x="64" y="15"/>
                  </a:lnTo>
                  <a:lnTo>
                    <a:pt x="65" y="17"/>
                  </a:lnTo>
                  <a:lnTo>
                    <a:pt x="65" y="13"/>
                  </a:lnTo>
                  <a:lnTo>
                    <a:pt x="66" y="14"/>
                  </a:lnTo>
                  <a:lnTo>
                    <a:pt x="66" y="11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9" y="16"/>
                  </a:lnTo>
                  <a:lnTo>
                    <a:pt x="69" y="14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72" y="16"/>
                  </a:lnTo>
                  <a:lnTo>
                    <a:pt x="72" y="15"/>
                  </a:lnTo>
                  <a:lnTo>
                    <a:pt x="73" y="16"/>
                  </a:lnTo>
                  <a:lnTo>
                    <a:pt x="73" y="15"/>
                  </a:lnTo>
                  <a:lnTo>
                    <a:pt x="74" y="17"/>
                  </a:lnTo>
                  <a:lnTo>
                    <a:pt x="74" y="14"/>
                  </a:lnTo>
                  <a:lnTo>
                    <a:pt x="75" y="15"/>
                  </a:lnTo>
                  <a:lnTo>
                    <a:pt x="75" y="13"/>
                  </a:lnTo>
                  <a:lnTo>
                    <a:pt x="76" y="14"/>
                  </a:lnTo>
                  <a:lnTo>
                    <a:pt x="76" y="13"/>
                  </a:lnTo>
                  <a:lnTo>
                    <a:pt x="77" y="15"/>
                  </a:lnTo>
                  <a:lnTo>
                    <a:pt x="77" y="12"/>
                  </a:lnTo>
                  <a:lnTo>
                    <a:pt x="78" y="15"/>
                  </a:lnTo>
                  <a:lnTo>
                    <a:pt x="78" y="13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4"/>
                  </a:lnTo>
                  <a:lnTo>
                    <a:pt x="80" y="12"/>
                  </a:lnTo>
                  <a:lnTo>
                    <a:pt x="81" y="13"/>
                  </a:lnTo>
                  <a:lnTo>
                    <a:pt x="81" y="11"/>
                  </a:lnTo>
                  <a:lnTo>
                    <a:pt x="82" y="13"/>
                  </a:lnTo>
                  <a:lnTo>
                    <a:pt x="82" y="10"/>
                  </a:lnTo>
                  <a:lnTo>
                    <a:pt x="83" y="13"/>
                  </a:lnTo>
                  <a:lnTo>
                    <a:pt x="83" y="11"/>
                  </a:lnTo>
                  <a:lnTo>
                    <a:pt x="84" y="13"/>
                  </a:lnTo>
                  <a:lnTo>
                    <a:pt x="84" y="11"/>
                  </a:lnTo>
                  <a:lnTo>
                    <a:pt x="85" y="13"/>
                  </a:lnTo>
                  <a:lnTo>
                    <a:pt x="85" y="11"/>
                  </a:lnTo>
                  <a:lnTo>
                    <a:pt x="86" y="14"/>
                  </a:lnTo>
                  <a:lnTo>
                    <a:pt x="86" y="12"/>
                  </a:lnTo>
                  <a:lnTo>
                    <a:pt x="87" y="13"/>
                  </a:lnTo>
                  <a:lnTo>
                    <a:pt x="87" y="10"/>
                  </a:lnTo>
                  <a:lnTo>
                    <a:pt x="88" y="13"/>
                  </a:lnTo>
                  <a:lnTo>
                    <a:pt x="88" y="10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90" y="12"/>
                  </a:lnTo>
                  <a:lnTo>
                    <a:pt x="90" y="11"/>
                  </a:lnTo>
                  <a:lnTo>
                    <a:pt x="91" y="13"/>
                  </a:lnTo>
                  <a:lnTo>
                    <a:pt x="91" y="11"/>
                  </a:lnTo>
                  <a:lnTo>
                    <a:pt x="92" y="13"/>
                  </a:lnTo>
                  <a:lnTo>
                    <a:pt x="92" y="11"/>
                  </a:lnTo>
                  <a:lnTo>
                    <a:pt x="93" y="12"/>
                  </a:lnTo>
                  <a:lnTo>
                    <a:pt x="93" y="11"/>
                  </a:lnTo>
                  <a:lnTo>
                    <a:pt x="94" y="13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5" y="8"/>
                  </a:lnTo>
                  <a:lnTo>
                    <a:pt x="96" y="11"/>
                  </a:lnTo>
                  <a:lnTo>
                    <a:pt x="96" y="8"/>
                  </a:lnTo>
                  <a:lnTo>
                    <a:pt x="97" y="11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8" y="4"/>
                  </a:lnTo>
                  <a:lnTo>
                    <a:pt x="99" y="8"/>
                  </a:lnTo>
                  <a:lnTo>
                    <a:pt x="99" y="4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101" y="9"/>
                  </a:lnTo>
                  <a:lnTo>
                    <a:pt x="101" y="7"/>
                  </a:lnTo>
                  <a:lnTo>
                    <a:pt x="102" y="11"/>
                  </a:lnTo>
                  <a:lnTo>
                    <a:pt x="102" y="8"/>
                  </a:lnTo>
                  <a:lnTo>
                    <a:pt x="103" y="11"/>
                  </a:lnTo>
                  <a:lnTo>
                    <a:pt x="103" y="9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5" y="10"/>
                  </a:lnTo>
                  <a:lnTo>
                    <a:pt x="105" y="6"/>
                  </a:lnTo>
                  <a:lnTo>
                    <a:pt x="106" y="7"/>
                  </a:lnTo>
                  <a:lnTo>
                    <a:pt x="106" y="4"/>
                  </a:lnTo>
                  <a:lnTo>
                    <a:pt x="107" y="8"/>
                  </a:lnTo>
                  <a:lnTo>
                    <a:pt x="107" y="7"/>
                  </a:lnTo>
                  <a:lnTo>
                    <a:pt x="108" y="10"/>
                  </a:lnTo>
                  <a:lnTo>
                    <a:pt x="108" y="7"/>
                  </a:lnTo>
                  <a:lnTo>
                    <a:pt x="109" y="11"/>
                  </a:lnTo>
                  <a:lnTo>
                    <a:pt x="109" y="9"/>
                  </a:lnTo>
                  <a:lnTo>
                    <a:pt x="110" y="11"/>
                  </a:lnTo>
                  <a:lnTo>
                    <a:pt x="110" y="7"/>
                  </a:lnTo>
                  <a:lnTo>
                    <a:pt x="111" y="11"/>
                  </a:lnTo>
                  <a:lnTo>
                    <a:pt x="111" y="9"/>
                  </a:lnTo>
                  <a:lnTo>
                    <a:pt x="112" y="10"/>
                  </a:lnTo>
                  <a:lnTo>
                    <a:pt x="112" y="7"/>
                  </a:lnTo>
                  <a:lnTo>
                    <a:pt x="113" y="10"/>
                  </a:lnTo>
                  <a:lnTo>
                    <a:pt x="113" y="7"/>
                  </a:lnTo>
                  <a:lnTo>
                    <a:pt x="114" y="10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5" y="7"/>
                  </a:lnTo>
                  <a:lnTo>
                    <a:pt x="116" y="10"/>
                  </a:lnTo>
                  <a:lnTo>
                    <a:pt x="116" y="7"/>
                  </a:lnTo>
                  <a:lnTo>
                    <a:pt x="117" y="9"/>
                  </a:lnTo>
                  <a:lnTo>
                    <a:pt x="117" y="7"/>
                  </a:lnTo>
                  <a:lnTo>
                    <a:pt x="118" y="8"/>
                  </a:lnTo>
                  <a:lnTo>
                    <a:pt x="118" y="6"/>
                  </a:lnTo>
                  <a:lnTo>
                    <a:pt x="119" y="9"/>
                  </a:lnTo>
                  <a:lnTo>
                    <a:pt x="119" y="6"/>
                  </a:lnTo>
                  <a:lnTo>
                    <a:pt x="120" y="9"/>
                  </a:lnTo>
                  <a:lnTo>
                    <a:pt x="120" y="6"/>
                  </a:lnTo>
                  <a:lnTo>
                    <a:pt x="121" y="8"/>
                  </a:lnTo>
                  <a:lnTo>
                    <a:pt x="121" y="6"/>
                  </a:lnTo>
                  <a:lnTo>
                    <a:pt x="122" y="9"/>
                  </a:lnTo>
                  <a:lnTo>
                    <a:pt x="122" y="6"/>
                  </a:lnTo>
                  <a:lnTo>
                    <a:pt x="123" y="10"/>
                  </a:lnTo>
                  <a:lnTo>
                    <a:pt x="123" y="6"/>
                  </a:lnTo>
                  <a:lnTo>
                    <a:pt x="124" y="9"/>
                  </a:lnTo>
                  <a:lnTo>
                    <a:pt x="124" y="7"/>
                  </a:lnTo>
                  <a:lnTo>
                    <a:pt x="125" y="9"/>
                  </a:lnTo>
                  <a:lnTo>
                    <a:pt x="125" y="7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7" y="11"/>
                  </a:lnTo>
                  <a:lnTo>
                    <a:pt x="127" y="7"/>
                  </a:lnTo>
                  <a:lnTo>
                    <a:pt x="128" y="11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29" y="7"/>
                  </a:lnTo>
                  <a:lnTo>
                    <a:pt x="130" y="9"/>
                  </a:lnTo>
                  <a:lnTo>
                    <a:pt x="130" y="7"/>
                  </a:lnTo>
                  <a:lnTo>
                    <a:pt x="131" y="9"/>
                  </a:lnTo>
                  <a:lnTo>
                    <a:pt x="131" y="6"/>
                  </a:lnTo>
                  <a:lnTo>
                    <a:pt x="132" y="9"/>
                  </a:lnTo>
                  <a:lnTo>
                    <a:pt x="132" y="5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34" y="8"/>
                  </a:lnTo>
                  <a:lnTo>
                    <a:pt x="134" y="6"/>
                  </a:lnTo>
                  <a:lnTo>
                    <a:pt x="135" y="9"/>
                  </a:lnTo>
                  <a:lnTo>
                    <a:pt x="135" y="6"/>
                  </a:lnTo>
                  <a:lnTo>
                    <a:pt x="136" y="7"/>
                  </a:lnTo>
                  <a:lnTo>
                    <a:pt x="136" y="5"/>
                  </a:lnTo>
                  <a:lnTo>
                    <a:pt x="137" y="7"/>
                  </a:lnTo>
                  <a:lnTo>
                    <a:pt x="137" y="5"/>
                  </a:lnTo>
                  <a:lnTo>
                    <a:pt x="138" y="8"/>
                  </a:lnTo>
                  <a:lnTo>
                    <a:pt x="138" y="5"/>
                  </a:lnTo>
                  <a:lnTo>
                    <a:pt x="139" y="8"/>
                  </a:lnTo>
                  <a:lnTo>
                    <a:pt x="139" y="6"/>
                  </a:lnTo>
                  <a:lnTo>
                    <a:pt x="140" y="8"/>
                  </a:lnTo>
                  <a:lnTo>
                    <a:pt x="140" y="6"/>
                  </a:lnTo>
                  <a:lnTo>
                    <a:pt x="141" y="7"/>
                  </a:lnTo>
                  <a:lnTo>
                    <a:pt x="141" y="5"/>
                  </a:lnTo>
                  <a:lnTo>
                    <a:pt x="142" y="6"/>
                  </a:lnTo>
                  <a:lnTo>
                    <a:pt x="142" y="3"/>
                  </a:lnTo>
                  <a:lnTo>
                    <a:pt x="143" y="7"/>
                  </a:lnTo>
                  <a:lnTo>
                    <a:pt x="143" y="3"/>
                  </a:lnTo>
                  <a:lnTo>
                    <a:pt x="144" y="7"/>
                  </a:lnTo>
                  <a:lnTo>
                    <a:pt x="144" y="3"/>
                  </a:lnTo>
                  <a:lnTo>
                    <a:pt x="145" y="4"/>
                  </a:lnTo>
                  <a:lnTo>
                    <a:pt x="145" y="2"/>
                  </a:lnTo>
                  <a:lnTo>
                    <a:pt x="146" y="4"/>
                  </a:lnTo>
                  <a:lnTo>
                    <a:pt x="146" y="2"/>
                  </a:lnTo>
                  <a:lnTo>
                    <a:pt x="147" y="5"/>
                  </a:lnTo>
                  <a:lnTo>
                    <a:pt x="147" y="2"/>
                  </a:lnTo>
                  <a:lnTo>
                    <a:pt x="148" y="5"/>
                  </a:lnTo>
                  <a:lnTo>
                    <a:pt x="148" y="2"/>
                  </a:lnTo>
                  <a:lnTo>
                    <a:pt x="149" y="4"/>
                  </a:lnTo>
                  <a:lnTo>
                    <a:pt x="149" y="2"/>
                  </a:lnTo>
                  <a:lnTo>
                    <a:pt x="150" y="4"/>
                  </a:lnTo>
                  <a:lnTo>
                    <a:pt x="150" y="1"/>
                  </a:lnTo>
                  <a:lnTo>
                    <a:pt x="151" y="4"/>
                  </a:lnTo>
                  <a:lnTo>
                    <a:pt x="151" y="2"/>
                  </a:lnTo>
                  <a:lnTo>
                    <a:pt x="152" y="5"/>
                  </a:lnTo>
                  <a:lnTo>
                    <a:pt x="152" y="3"/>
                  </a:lnTo>
                  <a:lnTo>
                    <a:pt x="153" y="5"/>
                  </a:lnTo>
                  <a:lnTo>
                    <a:pt x="153" y="3"/>
                  </a:lnTo>
                  <a:lnTo>
                    <a:pt x="154" y="5"/>
                  </a:lnTo>
                  <a:lnTo>
                    <a:pt x="154" y="2"/>
                  </a:lnTo>
                  <a:lnTo>
                    <a:pt x="155" y="5"/>
                  </a:lnTo>
                  <a:lnTo>
                    <a:pt x="155" y="3"/>
                  </a:lnTo>
                  <a:lnTo>
                    <a:pt x="156" y="5"/>
                  </a:lnTo>
                  <a:lnTo>
                    <a:pt x="156" y="2"/>
                  </a:lnTo>
                  <a:lnTo>
                    <a:pt x="157" y="5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58" y="2"/>
                  </a:lnTo>
                  <a:lnTo>
                    <a:pt x="159" y="4"/>
                  </a:lnTo>
                  <a:lnTo>
                    <a:pt x="159" y="2"/>
                  </a:lnTo>
                  <a:lnTo>
                    <a:pt x="160" y="4"/>
                  </a:lnTo>
                  <a:lnTo>
                    <a:pt x="160" y="2"/>
                  </a:lnTo>
                  <a:lnTo>
                    <a:pt x="161" y="5"/>
                  </a:lnTo>
                  <a:lnTo>
                    <a:pt x="161" y="1"/>
                  </a:lnTo>
                  <a:lnTo>
                    <a:pt x="162" y="4"/>
                  </a:lnTo>
                  <a:lnTo>
                    <a:pt x="162" y="1"/>
                  </a:lnTo>
                  <a:lnTo>
                    <a:pt x="163" y="4"/>
                  </a:lnTo>
                  <a:lnTo>
                    <a:pt x="163" y="2"/>
                  </a:lnTo>
                  <a:lnTo>
                    <a:pt x="164" y="3"/>
                  </a:lnTo>
                  <a:lnTo>
                    <a:pt x="164" y="2"/>
                  </a:lnTo>
                  <a:lnTo>
                    <a:pt x="165" y="5"/>
                  </a:lnTo>
                  <a:lnTo>
                    <a:pt x="165" y="2"/>
                  </a:lnTo>
                  <a:lnTo>
                    <a:pt x="166" y="4"/>
                  </a:lnTo>
                  <a:lnTo>
                    <a:pt x="166" y="2"/>
                  </a:lnTo>
                  <a:lnTo>
                    <a:pt x="167" y="5"/>
                  </a:lnTo>
                  <a:lnTo>
                    <a:pt x="167" y="2"/>
                  </a:lnTo>
                  <a:lnTo>
                    <a:pt x="168" y="4"/>
                  </a:lnTo>
                  <a:lnTo>
                    <a:pt x="168" y="2"/>
                  </a:lnTo>
                  <a:lnTo>
                    <a:pt x="169" y="4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2"/>
                  </a:lnTo>
                  <a:lnTo>
                    <a:pt x="172" y="4"/>
                  </a:lnTo>
                  <a:lnTo>
                    <a:pt x="172" y="3"/>
                  </a:lnTo>
                  <a:lnTo>
                    <a:pt x="173" y="5"/>
                  </a:lnTo>
                  <a:lnTo>
                    <a:pt x="173" y="3"/>
                  </a:lnTo>
                  <a:lnTo>
                    <a:pt x="174" y="5"/>
                  </a:lnTo>
                  <a:lnTo>
                    <a:pt x="174" y="2"/>
                  </a:lnTo>
                  <a:lnTo>
                    <a:pt x="175" y="3"/>
                  </a:lnTo>
                  <a:lnTo>
                    <a:pt x="175" y="2"/>
                  </a:lnTo>
                  <a:lnTo>
                    <a:pt x="176" y="3"/>
                  </a:lnTo>
                  <a:lnTo>
                    <a:pt x="176" y="2"/>
                  </a:lnTo>
                  <a:lnTo>
                    <a:pt x="177" y="4"/>
                  </a:lnTo>
                  <a:lnTo>
                    <a:pt x="177" y="1"/>
                  </a:lnTo>
                  <a:lnTo>
                    <a:pt x="178" y="4"/>
                  </a:lnTo>
                  <a:lnTo>
                    <a:pt x="178" y="1"/>
                  </a:lnTo>
                  <a:lnTo>
                    <a:pt x="179" y="4"/>
                  </a:lnTo>
                  <a:lnTo>
                    <a:pt x="179" y="2"/>
                  </a:lnTo>
                  <a:lnTo>
                    <a:pt x="180" y="3"/>
                  </a:lnTo>
                  <a:lnTo>
                    <a:pt x="180" y="2"/>
                  </a:lnTo>
                  <a:lnTo>
                    <a:pt x="181" y="4"/>
                  </a:lnTo>
                  <a:lnTo>
                    <a:pt x="181" y="2"/>
                  </a:lnTo>
                  <a:lnTo>
                    <a:pt x="182" y="4"/>
                  </a:lnTo>
                  <a:lnTo>
                    <a:pt x="182" y="3"/>
                  </a:lnTo>
                  <a:lnTo>
                    <a:pt x="183" y="5"/>
                  </a:lnTo>
                  <a:lnTo>
                    <a:pt x="183" y="3"/>
                  </a:lnTo>
                  <a:lnTo>
                    <a:pt x="184" y="5"/>
                  </a:lnTo>
                  <a:lnTo>
                    <a:pt x="184" y="3"/>
                  </a:lnTo>
                  <a:lnTo>
                    <a:pt x="185" y="4"/>
                  </a:lnTo>
                  <a:lnTo>
                    <a:pt x="185" y="3"/>
                  </a:lnTo>
                  <a:lnTo>
                    <a:pt x="186" y="6"/>
                  </a:lnTo>
                  <a:lnTo>
                    <a:pt x="186" y="3"/>
                  </a:lnTo>
                  <a:lnTo>
                    <a:pt x="187" y="4"/>
                  </a:lnTo>
                  <a:lnTo>
                    <a:pt x="187" y="1"/>
                  </a:lnTo>
                  <a:lnTo>
                    <a:pt x="188" y="4"/>
                  </a:lnTo>
                  <a:lnTo>
                    <a:pt x="188" y="1"/>
                  </a:lnTo>
                  <a:lnTo>
                    <a:pt x="189" y="4"/>
                  </a:lnTo>
                  <a:lnTo>
                    <a:pt x="189" y="3"/>
                  </a:lnTo>
                  <a:lnTo>
                    <a:pt x="190" y="4"/>
                  </a:lnTo>
                  <a:lnTo>
                    <a:pt x="190" y="3"/>
                  </a:lnTo>
                  <a:lnTo>
                    <a:pt x="191" y="6"/>
                  </a:lnTo>
                  <a:lnTo>
                    <a:pt x="191" y="2"/>
                  </a:lnTo>
                  <a:lnTo>
                    <a:pt x="192" y="5"/>
                  </a:lnTo>
                  <a:lnTo>
                    <a:pt x="192" y="2"/>
                  </a:lnTo>
                  <a:lnTo>
                    <a:pt x="193" y="5"/>
                  </a:lnTo>
                  <a:lnTo>
                    <a:pt x="193" y="3"/>
                  </a:lnTo>
                  <a:lnTo>
                    <a:pt x="194" y="4"/>
                  </a:lnTo>
                  <a:lnTo>
                    <a:pt x="194" y="3"/>
                  </a:lnTo>
                  <a:lnTo>
                    <a:pt x="195" y="4"/>
                  </a:lnTo>
                  <a:lnTo>
                    <a:pt x="195" y="3"/>
                  </a:lnTo>
                  <a:lnTo>
                    <a:pt x="196" y="6"/>
                  </a:lnTo>
                  <a:lnTo>
                    <a:pt x="196" y="3"/>
                  </a:lnTo>
                  <a:lnTo>
                    <a:pt x="197" y="5"/>
                  </a:lnTo>
                  <a:lnTo>
                    <a:pt x="197" y="4"/>
                  </a:lnTo>
                  <a:lnTo>
                    <a:pt x="198" y="7"/>
                  </a:lnTo>
                  <a:lnTo>
                    <a:pt x="198" y="3"/>
                  </a:lnTo>
                  <a:lnTo>
                    <a:pt x="199" y="7"/>
                  </a:lnTo>
                  <a:lnTo>
                    <a:pt x="199" y="3"/>
                  </a:lnTo>
                  <a:lnTo>
                    <a:pt x="200" y="5"/>
                  </a:lnTo>
                  <a:lnTo>
                    <a:pt x="200" y="2"/>
                  </a:lnTo>
                  <a:lnTo>
                    <a:pt x="201" y="5"/>
                  </a:lnTo>
                  <a:lnTo>
                    <a:pt x="201" y="2"/>
                  </a:lnTo>
                  <a:lnTo>
                    <a:pt x="202" y="5"/>
                  </a:lnTo>
                  <a:lnTo>
                    <a:pt x="202" y="3"/>
                  </a:lnTo>
                  <a:lnTo>
                    <a:pt x="203" y="5"/>
                  </a:lnTo>
                  <a:lnTo>
                    <a:pt x="203" y="3"/>
                  </a:lnTo>
                  <a:lnTo>
                    <a:pt x="204" y="6"/>
                  </a:lnTo>
                  <a:lnTo>
                    <a:pt x="204" y="3"/>
                  </a:lnTo>
                  <a:lnTo>
                    <a:pt x="205" y="6"/>
                  </a:lnTo>
                  <a:lnTo>
                    <a:pt x="205" y="2"/>
                  </a:lnTo>
                  <a:lnTo>
                    <a:pt x="206" y="6"/>
                  </a:lnTo>
                  <a:lnTo>
                    <a:pt x="206" y="2"/>
                  </a:lnTo>
                  <a:lnTo>
                    <a:pt x="207" y="5"/>
                  </a:lnTo>
                  <a:lnTo>
                    <a:pt x="207" y="3"/>
                  </a:lnTo>
                  <a:lnTo>
                    <a:pt x="208" y="6"/>
                  </a:lnTo>
                  <a:lnTo>
                    <a:pt x="208" y="3"/>
                  </a:lnTo>
                  <a:lnTo>
                    <a:pt x="209" y="6"/>
                  </a:lnTo>
                  <a:lnTo>
                    <a:pt x="209" y="2"/>
                  </a:lnTo>
                  <a:lnTo>
                    <a:pt x="210" y="5"/>
                  </a:lnTo>
                  <a:lnTo>
                    <a:pt x="210" y="2"/>
                  </a:lnTo>
                  <a:lnTo>
                    <a:pt x="211" y="4"/>
                  </a:lnTo>
                  <a:lnTo>
                    <a:pt x="211" y="2"/>
                  </a:lnTo>
                  <a:lnTo>
                    <a:pt x="212" y="6"/>
                  </a:lnTo>
                  <a:lnTo>
                    <a:pt x="212" y="2"/>
                  </a:lnTo>
                  <a:lnTo>
                    <a:pt x="213" y="3"/>
                  </a:lnTo>
                  <a:lnTo>
                    <a:pt x="213" y="2"/>
                  </a:lnTo>
                  <a:lnTo>
                    <a:pt x="214" y="5"/>
                  </a:lnTo>
                  <a:lnTo>
                    <a:pt x="214" y="2"/>
                  </a:lnTo>
                  <a:lnTo>
                    <a:pt x="215" y="5"/>
                  </a:lnTo>
                  <a:lnTo>
                    <a:pt x="215" y="3"/>
                  </a:lnTo>
                  <a:lnTo>
                    <a:pt x="216" y="6"/>
                  </a:lnTo>
                  <a:lnTo>
                    <a:pt x="216" y="3"/>
                  </a:lnTo>
                  <a:lnTo>
                    <a:pt x="217" y="5"/>
                  </a:lnTo>
                  <a:lnTo>
                    <a:pt x="217" y="3"/>
                  </a:lnTo>
                  <a:lnTo>
                    <a:pt x="218" y="5"/>
                  </a:lnTo>
                  <a:lnTo>
                    <a:pt x="218" y="3"/>
                  </a:lnTo>
                  <a:lnTo>
                    <a:pt x="219" y="5"/>
                  </a:lnTo>
                  <a:lnTo>
                    <a:pt x="219" y="3"/>
                  </a:lnTo>
                  <a:lnTo>
                    <a:pt x="220" y="5"/>
                  </a:lnTo>
                  <a:lnTo>
                    <a:pt x="220" y="4"/>
                  </a:lnTo>
                  <a:lnTo>
                    <a:pt x="221" y="5"/>
                  </a:lnTo>
                  <a:lnTo>
                    <a:pt x="221" y="3"/>
                  </a:lnTo>
                  <a:lnTo>
                    <a:pt x="222" y="5"/>
                  </a:lnTo>
                  <a:lnTo>
                    <a:pt x="222" y="3"/>
                  </a:lnTo>
                  <a:lnTo>
                    <a:pt x="223" y="6"/>
                  </a:lnTo>
                  <a:lnTo>
                    <a:pt x="223" y="3"/>
                  </a:lnTo>
                  <a:lnTo>
                    <a:pt x="224" y="5"/>
                  </a:lnTo>
                  <a:lnTo>
                    <a:pt x="224" y="3"/>
                  </a:lnTo>
                  <a:lnTo>
                    <a:pt x="225" y="6"/>
                  </a:lnTo>
                  <a:lnTo>
                    <a:pt x="225" y="3"/>
                  </a:lnTo>
                  <a:lnTo>
                    <a:pt x="226" y="6"/>
                  </a:lnTo>
                  <a:lnTo>
                    <a:pt x="226" y="4"/>
                  </a:lnTo>
                  <a:lnTo>
                    <a:pt x="227" y="6"/>
                  </a:lnTo>
                  <a:lnTo>
                    <a:pt x="227" y="4"/>
                  </a:lnTo>
                  <a:lnTo>
                    <a:pt x="228" y="6"/>
                  </a:lnTo>
                  <a:lnTo>
                    <a:pt x="228" y="3"/>
                  </a:lnTo>
                  <a:lnTo>
                    <a:pt x="229" y="6"/>
                  </a:lnTo>
                  <a:lnTo>
                    <a:pt x="229" y="4"/>
                  </a:lnTo>
                  <a:lnTo>
                    <a:pt x="230" y="6"/>
                  </a:lnTo>
                  <a:lnTo>
                    <a:pt x="230" y="4"/>
                  </a:lnTo>
                  <a:lnTo>
                    <a:pt x="231" y="6"/>
                  </a:lnTo>
                  <a:lnTo>
                    <a:pt x="231" y="4"/>
                  </a:lnTo>
                  <a:lnTo>
                    <a:pt x="232" y="6"/>
                  </a:lnTo>
                  <a:lnTo>
                    <a:pt x="232" y="3"/>
                  </a:lnTo>
                  <a:lnTo>
                    <a:pt x="233" y="5"/>
                  </a:lnTo>
                  <a:lnTo>
                    <a:pt x="233" y="3"/>
                  </a:lnTo>
                  <a:lnTo>
                    <a:pt x="234" y="4"/>
                  </a:lnTo>
                  <a:lnTo>
                    <a:pt x="234" y="3"/>
                  </a:lnTo>
                  <a:lnTo>
                    <a:pt x="235" y="4"/>
                  </a:lnTo>
                  <a:lnTo>
                    <a:pt x="235" y="2"/>
                  </a:lnTo>
                  <a:lnTo>
                    <a:pt x="236" y="5"/>
                  </a:lnTo>
                  <a:lnTo>
                    <a:pt x="236" y="2"/>
                  </a:lnTo>
                  <a:lnTo>
                    <a:pt x="237" y="4"/>
                  </a:lnTo>
                  <a:lnTo>
                    <a:pt x="237" y="3"/>
                  </a:lnTo>
                  <a:lnTo>
                    <a:pt x="238" y="4"/>
                  </a:lnTo>
                  <a:lnTo>
                    <a:pt x="238" y="2"/>
                  </a:lnTo>
                  <a:lnTo>
                    <a:pt x="239" y="4"/>
                  </a:lnTo>
                  <a:lnTo>
                    <a:pt x="239" y="2"/>
                  </a:lnTo>
                  <a:lnTo>
                    <a:pt x="240" y="4"/>
                  </a:lnTo>
                  <a:lnTo>
                    <a:pt x="240" y="2"/>
                  </a:lnTo>
                  <a:lnTo>
                    <a:pt x="241" y="6"/>
                  </a:lnTo>
                  <a:lnTo>
                    <a:pt x="241" y="2"/>
                  </a:lnTo>
                  <a:lnTo>
                    <a:pt x="242" y="4"/>
                  </a:lnTo>
                  <a:lnTo>
                    <a:pt x="242" y="0"/>
                  </a:lnTo>
                  <a:lnTo>
                    <a:pt x="243" y="3"/>
                  </a:lnTo>
                  <a:lnTo>
                    <a:pt x="243" y="0"/>
                  </a:lnTo>
                  <a:lnTo>
                    <a:pt x="244" y="3"/>
                  </a:lnTo>
                  <a:lnTo>
                    <a:pt x="244" y="1"/>
                  </a:lnTo>
                  <a:lnTo>
                    <a:pt x="245" y="3"/>
                  </a:lnTo>
                  <a:lnTo>
                    <a:pt x="245" y="1"/>
                  </a:lnTo>
                  <a:lnTo>
                    <a:pt x="246" y="3"/>
                  </a:lnTo>
                  <a:lnTo>
                    <a:pt x="246" y="1"/>
                  </a:lnTo>
                  <a:lnTo>
                    <a:pt x="247" y="4"/>
                  </a:lnTo>
                  <a:lnTo>
                    <a:pt x="247" y="2"/>
                  </a:lnTo>
                  <a:lnTo>
                    <a:pt x="248" y="4"/>
                  </a:lnTo>
                  <a:lnTo>
                    <a:pt x="248" y="2"/>
                  </a:lnTo>
                  <a:lnTo>
                    <a:pt x="249" y="4"/>
                  </a:lnTo>
                  <a:lnTo>
                    <a:pt x="249" y="2"/>
                  </a:lnTo>
                  <a:lnTo>
                    <a:pt x="251" y="3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5" name="Freeform 175">
              <a:extLst>
                <a:ext uri="{FF2B5EF4-FFF2-40B4-BE49-F238E27FC236}">
                  <a16:creationId xmlns:a16="http://schemas.microsoft.com/office/drawing/2014/main" id="{12DF4DAE-92EB-4AD7-8C8E-13171AA3F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897" y="17781768"/>
              <a:ext cx="671854" cy="23869"/>
            </a:xfrm>
            <a:custGeom>
              <a:avLst/>
              <a:gdLst>
                <a:gd name="T0" fmla="*/ 3 w 250"/>
                <a:gd name="T1" fmla="*/ 1 h 12"/>
                <a:gd name="T2" fmla="*/ 7 w 250"/>
                <a:gd name="T3" fmla="*/ 3 h 12"/>
                <a:gd name="T4" fmla="*/ 11 w 250"/>
                <a:gd name="T5" fmla="*/ 1 h 12"/>
                <a:gd name="T6" fmla="*/ 15 w 250"/>
                <a:gd name="T7" fmla="*/ 2 h 12"/>
                <a:gd name="T8" fmla="*/ 19 w 250"/>
                <a:gd name="T9" fmla="*/ 2 h 12"/>
                <a:gd name="T10" fmla="*/ 23 w 250"/>
                <a:gd name="T11" fmla="*/ 0 h 12"/>
                <a:gd name="T12" fmla="*/ 27 w 250"/>
                <a:gd name="T13" fmla="*/ 2 h 12"/>
                <a:gd name="T14" fmla="*/ 31 w 250"/>
                <a:gd name="T15" fmla="*/ 2 h 12"/>
                <a:gd name="T16" fmla="*/ 35 w 250"/>
                <a:gd name="T17" fmla="*/ 2 h 12"/>
                <a:gd name="T18" fmla="*/ 39 w 250"/>
                <a:gd name="T19" fmla="*/ 1 h 12"/>
                <a:gd name="T20" fmla="*/ 43 w 250"/>
                <a:gd name="T21" fmla="*/ 0 h 12"/>
                <a:gd name="T22" fmla="*/ 47 w 250"/>
                <a:gd name="T23" fmla="*/ 1 h 12"/>
                <a:gd name="T24" fmla="*/ 51 w 250"/>
                <a:gd name="T25" fmla="*/ 3 h 12"/>
                <a:gd name="T26" fmla="*/ 55 w 250"/>
                <a:gd name="T27" fmla="*/ 2 h 12"/>
                <a:gd name="T28" fmla="*/ 59 w 250"/>
                <a:gd name="T29" fmla="*/ 1 h 12"/>
                <a:gd name="T30" fmla="*/ 63 w 250"/>
                <a:gd name="T31" fmla="*/ 3 h 12"/>
                <a:gd name="T32" fmla="*/ 67 w 250"/>
                <a:gd name="T33" fmla="*/ 4 h 12"/>
                <a:gd name="T34" fmla="*/ 71 w 250"/>
                <a:gd name="T35" fmla="*/ 4 h 12"/>
                <a:gd name="T36" fmla="*/ 75 w 250"/>
                <a:gd name="T37" fmla="*/ 4 h 12"/>
                <a:gd name="T38" fmla="*/ 79 w 250"/>
                <a:gd name="T39" fmla="*/ 4 h 12"/>
                <a:gd name="T40" fmla="*/ 83 w 250"/>
                <a:gd name="T41" fmla="*/ 5 h 12"/>
                <a:gd name="T42" fmla="*/ 87 w 250"/>
                <a:gd name="T43" fmla="*/ 5 h 12"/>
                <a:gd name="T44" fmla="*/ 91 w 250"/>
                <a:gd name="T45" fmla="*/ 4 h 12"/>
                <a:gd name="T46" fmla="*/ 95 w 250"/>
                <a:gd name="T47" fmla="*/ 5 h 12"/>
                <a:gd name="T48" fmla="*/ 99 w 250"/>
                <a:gd name="T49" fmla="*/ 5 h 12"/>
                <a:gd name="T50" fmla="*/ 103 w 250"/>
                <a:gd name="T51" fmla="*/ 5 h 12"/>
                <a:gd name="T52" fmla="*/ 107 w 250"/>
                <a:gd name="T53" fmla="*/ 6 h 12"/>
                <a:gd name="T54" fmla="*/ 111 w 250"/>
                <a:gd name="T55" fmla="*/ 5 h 12"/>
                <a:gd name="T56" fmla="*/ 115 w 250"/>
                <a:gd name="T57" fmla="*/ 5 h 12"/>
                <a:gd name="T58" fmla="*/ 119 w 250"/>
                <a:gd name="T59" fmla="*/ 6 h 12"/>
                <a:gd name="T60" fmla="*/ 123 w 250"/>
                <a:gd name="T61" fmla="*/ 6 h 12"/>
                <a:gd name="T62" fmla="*/ 127 w 250"/>
                <a:gd name="T63" fmla="*/ 7 h 12"/>
                <a:gd name="T64" fmla="*/ 131 w 250"/>
                <a:gd name="T65" fmla="*/ 6 h 12"/>
                <a:gd name="T66" fmla="*/ 135 w 250"/>
                <a:gd name="T67" fmla="*/ 4 h 12"/>
                <a:gd name="T68" fmla="*/ 139 w 250"/>
                <a:gd name="T69" fmla="*/ 7 h 12"/>
                <a:gd name="T70" fmla="*/ 143 w 250"/>
                <a:gd name="T71" fmla="*/ 7 h 12"/>
                <a:gd name="T72" fmla="*/ 147 w 250"/>
                <a:gd name="T73" fmla="*/ 8 h 12"/>
                <a:gd name="T74" fmla="*/ 151 w 250"/>
                <a:gd name="T75" fmla="*/ 8 h 12"/>
                <a:gd name="T76" fmla="*/ 155 w 250"/>
                <a:gd name="T77" fmla="*/ 8 h 12"/>
                <a:gd name="T78" fmla="*/ 159 w 250"/>
                <a:gd name="T79" fmla="*/ 6 h 12"/>
                <a:gd name="T80" fmla="*/ 163 w 250"/>
                <a:gd name="T81" fmla="*/ 8 h 12"/>
                <a:gd name="T82" fmla="*/ 167 w 250"/>
                <a:gd name="T83" fmla="*/ 8 h 12"/>
                <a:gd name="T84" fmla="*/ 171 w 250"/>
                <a:gd name="T85" fmla="*/ 7 h 12"/>
                <a:gd name="T86" fmla="*/ 175 w 250"/>
                <a:gd name="T87" fmla="*/ 8 h 12"/>
                <a:gd name="T88" fmla="*/ 179 w 250"/>
                <a:gd name="T89" fmla="*/ 8 h 12"/>
                <a:gd name="T90" fmla="*/ 183 w 250"/>
                <a:gd name="T91" fmla="*/ 8 h 12"/>
                <a:gd name="T92" fmla="*/ 187 w 250"/>
                <a:gd name="T93" fmla="*/ 6 h 12"/>
                <a:gd name="T94" fmla="*/ 191 w 250"/>
                <a:gd name="T95" fmla="*/ 8 h 12"/>
                <a:gd name="T96" fmla="*/ 195 w 250"/>
                <a:gd name="T97" fmla="*/ 7 h 12"/>
                <a:gd name="T98" fmla="*/ 199 w 250"/>
                <a:gd name="T99" fmla="*/ 7 h 12"/>
                <a:gd name="T100" fmla="*/ 203 w 250"/>
                <a:gd name="T101" fmla="*/ 8 h 12"/>
                <a:gd name="T102" fmla="*/ 207 w 250"/>
                <a:gd name="T103" fmla="*/ 7 h 12"/>
                <a:gd name="T104" fmla="*/ 211 w 250"/>
                <a:gd name="T105" fmla="*/ 8 h 12"/>
                <a:gd name="T106" fmla="*/ 215 w 250"/>
                <a:gd name="T107" fmla="*/ 8 h 12"/>
                <a:gd name="T108" fmla="*/ 219 w 250"/>
                <a:gd name="T109" fmla="*/ 7 h 12"/>
                <a:gd name="T110" fmla="*/ 223 w 250"/>
                <a:gd name="T111" fmla="*/ 8 h 12"/>
                <a:gd name="T112" fmla="*/ 227 w 250"/>
                <a:gd name="T113" fmla="*/ 7 h 12"/>
                <a:gd name="T114" fmla="*/ 231 w 250"/>
                <a:gd name="T115" fmla="*/ 6 h 12"/>
                <a:gd name="T116" fmla="*/ 235 w 250"/>
                <a:gd name="T117" fmla="*/ 5 h 12"/>
                <a:gd name="T118" fmla="*/ 239 w 250"/>
                <a:gd name="T119" fmla="*/ 7 h 12"/>
                <a:gd name="T120" fmla="*/ 243 w 250"/>
                <a:gd name="T121" fmla="*/ 8 h 12"/>
                <a:gd name="T122" fmla="*/ 247 w 250"/>
                <a:gd name="T12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12">
                  <a:moveTo>
                    <a:pt x="0" y="4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4"/>
                  </a:lnTo>
                  <a:lnTo>
                    <a:pt x="2" y="1"/>
                  </a:lnTo>
                  <a:lnTo>
                    <a:pt x="3" y="5"/>
                  </a:lnTo>
                  <a:lnTo>
                    <a:pt x="3" y="1"/>
                  </a:lnTo>
                  <a:lnTo>
                    <a:pt x="4" y="5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5"/>
                  </a:lnTo>
                  <a:lnTo>
                    <a:pt x="6" y="1"/>
                  </a:lnTo>
                  <a:lnTo>
                    <a:pt x="7" y="5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2" y="1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7" y="4"/>
                  </a:lnTo>
                  <a:lnTo>
                    <a:pt x="17" y="1"/>
                  </a:lnTo>
                  <a:lnTo>
                    <a:pt x="18" y="3"/>
                  </a:lnTo>
                  <a:lnTo>
                    <a:pt x="18" y="1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0" y="1"/>
                  </a:lnTo>
                  <a:lnTo>
                    <a:pt x="21" y="4"/>
                  </a:lnTo>
                  <a:lnTo>
                    <a:pt x="21" y="1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8" y="1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8" y="4"/>
                  </a:lnTo>
                  <a:lnTo>
                    <a:pt x="38" y="1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1" y="4"/>
                  </a:lnTo>
                  <a:lnTo>
                    <a:pt x="41" y="1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5" y="4"/>
                  </a:lnTo>
                  <a:lnTo>
                    <a:pt x="45" y="1"/>
                  </a:lnTo>
                  <a:lnTo>
                    <a:pt x="46" y="4"/>
                  </a:lnTo>
                  <a:lnTo>
                    <a:pt x="46" y="1"/>
                  </a:lnTo>
                  <a:lnTo>
                    <a:pt x="47" y="4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1"/>
                  </a:lnTo>
                  <a:lnTo>
                    <a:pt x="49" y="3"/>
                  </a:lnTo>
                  <a:lnTo>
                    <a:pt x="49" y="1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2" y="1"/>
                  </a:lnTo>
                  <a:lnTo>
                    <a:pt x="53" y="3"/>
                  </a:lnTo>
                  <a:lnTo>
                    <a:pt x="53" y="1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6" y="5"/>
                  </a:lnTo>
                  <a:lnTo>
                    <a:pt x="56" y="2"/>
                  </a:lnTo>
                  <a:lnTo>
                    <a:pt x="57" y="5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58" y="2"/>
                  </a:lnTo>
                  <a:lnTo>
                    <a:pt x="59" y="3"/>
                  </a:lnTo>
                  <a:lnTo>
                    <a:pt x="59" y="1"/>
                  </a:lnTo>
                  <a:lnTo>
                    <a:pt x="60" y="5"/>
                  </a:lnTo>
                  <a:lnTo>
                    <a:pt x="60" y="1"/>
                  </a:lnTo>
                  <a:lnTo>
                    <a:pt x="61" y="5"/>
                  </a:lnTo>
                  <a:lnTo>
                    <a:pt x="61" y="2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3" y="5"/>
                  </a:lnTo>
                  <a:lnTo>
                    <a:pt x="63" y="3"/>
                  </a:lnTo>
                  <a:lnTo>
                    <a:pt x="64" y="7"/>
                  </a:lnTo>
                  <a:lnTo>
                    <a:pt x="64" y="4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6" y="5"/>
                  </a:lnTo>
                  <a:lnTo>
                    <a:pt x="66" y="3"/>
                  </a:lnTo>
                  <a:lnTo>
                    <a:pt x="67" y="6"/>
                  </a:lnTo>
                  <a:lnTo>
                    <a:pt x="67" y="4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7"/>
                  </a:lnTo>
                  <a:lnTo>
                    <a:pt x="69" y="4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1" y="7"/>
                  </a:lnTo>
                  <a:lnTo>
                    <a:pt x="71" y="4"/>
                  </a:lnTo>
                  <a:lnTo>
                    <a:pt x="72" y="7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4"/>
                  </a:lnTo>
                  <a:lnTo>
                    <a:pt x="74" y="6"/>
                  </a:lnTo>
                  <a:lnTo>
                    <a:pt x="74" y="4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6" y="6"/>
                  </a:lnTo>
                  <a:lnTo>
                    <a:pt x="76" y="3"/>
                  </a:lnTo>
                  <a:lnTo>
                    <a:pt x="77" y="6"/>
                  </a:lnTo>
                  <a:lnTo>
                    <a:pt x="77" y="3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9" y="7"/>
                  </a:lnTo>
                  <a:lnTo>
                    <a:pt x="79" y="4"/>
                  </a:lnTo>
                  <a:lnTo>
                    <a:pt x="80" y="7"/>
                  </a:lnTo>
                  <a:lnTo>
                    <a:pt x="80" y="4"/>
                  </a:lnTo>
                  <a:lnTo>
                    <a:pt x="81" y="7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2" y="5"/>
                  </a:lnTo>
                  <a:lnTo>
                    <a:pt x="83" y="7"/>
                  </a:lnTo>
                  <a:lnTo>
                    <a:pt x="83" y="5"/>
                  </a:lnTo>
                  <a:lnTo>
                    <a:pt x="84" y="7"/>
                  </a:lnTo>
                  <a:lnTo>
                    <a:pt x="84" y="5"/>
                  </a:lnTo>
                  <a:lnTo>
                    <a:pt x="85" y="7"/>
                  </a:lnTo>
                  <a:lnTo>
                    <a:pt x="85" y="4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7" y="7"/>
                  </a:lnTo>
                  <a:lnTo>
                    <a:pt x="87" y="5"/>
                  </a:lnTo>
                  <a:lnTo>
                    <a:pt x="88" y="7"/>
                  </a:lnTo>
                  <a:lnTo>
                    <a:pt x="88" y="4"/>
                  </a:lnTo>
                  <a:lnTo>
                    <a:pt x="89" y="7"/>
                  </a:lnTo>
                  <a:lnTo>
                    <a:pt x="89" y="4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1" y="7"/>
                  </a:lnTo>
                  <a:lnTo>
                    <a:pt x="91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3" y="8"/>
                  </a:lnTo>
                  <a:lnTo>
                    <a:pt x="93" y="5"/>
                  </a:lnTo>
                  <a:lnTo>
                    <a:pt x="94" y="6"/>
                  </a:lnTo>
                  <a:lnTo>
                    <a:pt x="94" y="4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7" y="8"/>
                  </a:lnTo>
                  <a:lnTo>
                    <a:pt x="97" y="5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9" y="7"/>
                  </a:lnTo>
                  <a:lnTo>
                    <a:pt x="99" y="5"/>
                  </a:lnTo>
                  <a:lnTo>
                    <a:pt x="100" y="7"/>
                  </a:lnTo>
                  <a:lnTo>
                    <a:pt x="100" y="5"/>
                  </a:lnTo>
                  <a:lnTo>
                    <a:pt x="101" y="8"/>
                  </a:lnTo>
                  <a:lnTo>
                    <a:pt x="101" y="5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3" y="7"/>
                  </a:lnTo>
                  <a:lnTo>
                    <a:pt x="103" y="5"/>
                  </a:lnTo>
                  <a:lnTo>
                    <a:pt x="104" y="6"/>
                  </a:lnTo>
                  <a:lnTo>
                    <a:pt x="104" y="5"/>
                  </a:lnTo>
                  <a:lnTo>
                    <a:pt x="105" y="8"/>
                  </a:lnTo>
                  <a:lnTo>
                    <a:pt x="105" y="6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7" y="8"/>
                  </a:lnTo>
                  <a:lnTo>
                    <a:pt x="107" y="6"/>
                  </a:lnTo>
                  <a:lnTo>
                    <a:pt x="108" y="8"/>
                  </a:lnTo>
                  <a:lnTo>
                    <a:pt x="108" y="6"/>
                  </a:lnTo>
                  <a:lnTo>
                    <a:pt x="109" y="7"/>
                  </a:lnTo>
                  <a:lnTo>
                    <a:pt x="109" y="5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1" y="7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12" y="6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4" y="7"/>
                  </a:lnTo>
                  <a:lnTo>
                    <a:pt x="114" y="5"/>
                  </a:lnTo>
                  <a:lnTo>
                    <a:pt x="115" y="8"/>
                  </a:lnTo>
                  <a:lnTo>
                    <a:pt x="115" y="5"/>
                  </a:lnTo>
                  <a:lnTo>
                    <a:pt x="116" y="7"/>
                  </a:lnTo>
                  <a:lnTo>
                    <a:pt x="116" y="6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8" y="9"/>
                  </a:lnTo>
                  <a:lnTo>
                    <a:pt x="118" y="7"/>
                  </a:lnTo>
                  <a:lnTo>
                    <a:pt x="119" y="9"/>
                  </a:lnTo>
                  <a:lnTo>
                    <a:pt x="119" y="6"/>
                  </a:lnTo>
                  <a:lnTo>
                    <a:pt x="120" y="8"/>
                  </a:lnTo>
                  <a:lnTo>
                    <a:pt x="120" y="6"/>
                  </a:lnTo>
                  <a:lnTo>
                    <a:pt x="121" y="7"/>
                  </a:lnTo>
                  <a:lnTo>
                    <a:pt x="121" y="5"/>
                  </a:lnTo>
                  <a:lnTo>
                    <a:pt x="122" y="7"/>
                  </a:lnTo>
                  <a:lnTo>
                    <a:pt x="122" y="5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4" y="8"/>
                  </a:lnTo>
                  <a:lnTo>
                    <a:pt x="124" y="6"/>
                  </a:lnTo>
                  <a:lnTo>
                    <a:pt x="125" y="8"/>
                  </a:lnTo>
                  <a:lnTo>
                    <a:pt x="125" y="7"/>
                  </a:lnTo>
                  <a:lnTo>
                    <a:pt x="126" y="9"/>
                  </a:lnTo>
                  <a:lnTo>
                    <a:pt x="126" y="7"/>
                  </a:lnTo>
                  <a:lnTo>
                    <a:pt x="127" y="10"/>
                  </a:lnTo>
                  <a:lnTo>
                    <a:pt x="127" y="7"/>
                  </a:lnTo>
                  <a:lnTo>
                    <a:pt x="128" y="10"/>
                  </a:lnTo>
                  <a:lnTo>
                    <a:pt x="128" y="7"/>
                  </a:lnTo>
                  <a:lnTo>
                    <a:pt x="129" y="10"/>
                  </a:lnTo>
                  <a:lnTo>
                    <a:pt x="129" y="6"/>
                  </a:lnTo>
                  <a:lnTo>
                    <a:pt x="130" y="9"/>
                  </a:lnTo>
                  <a:lnTo>
                    <a:pt x="130" y="6"/>
                  </a:lnTo>
                  <a:lnTo>
                    <a:pt x="131" y="10"/>
                  </a:lnTo>
                  <a:lnTo>
                    <a:pt x="131" y="6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34" y="8"/>
                  </a:lnTo>
                  <a:lnTo>
                    <a:pt x="134" y="6"/>
                  </a:lnTo>
                  <a:lnTo>
                    <a:pt x="135" y="8"/>
                  </a:lnTo>
                  <a:lnTo>
                    <a:pt x="135" y="4"/>
                  </a:lnTo>
                  <a:lnTo>
                    <a:pt x="136" y="7"/>
                  </a:lnTo>
                  <a:lnTo>
                    <a:pt x="136" y="4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8" y="8"/>
                  </a:lnTo>
                  <a:lnTo>
                    <a:pt x="138" y="5"/>
                  </a:lnTo>
                  <a:lnTo>
                    <a:pt x="139" y="9"/>
                  </a:lnTo>
                  <a:lnTo>
                    <a:pt x="139" y="7"/>
                  </a:lnTo>
                  <a:lnTo>
                    <a:pt x="140" y="9"/>
                  </a:lnTo>
                  <a:lnTo>
                    <a:pt x="140" y="6"/>
                  </a:lnTo>
                  <a:lnTo>
                    <a:pt x="141" y="9"/>
                  </a:lnTo>
                  <a:lnTo>
                    <a:pt x="141" y="7"/>
                  </a:lnTo>
                  <a:lnTo>
                    <a:pt x="142" y="10"/>
                  </a:lnTo>
                  <a:lnTo>
                    <a:pt x="142" y="7"/>
                  </a:lnTo>
                  <a:lnTo>
                    <a:pt x="143" y="10"/>
                  </a:lnTo>
                  <a:lnTo>
                    <a:pt x="143" y="7"/>
                  </a:lnTo>
                  <a:lnTo>
                    <a:pt x="144" y="10"/>
                  </a:lnTo>
                  <a:lnTo>
                    <a:pt x="144" y="7"/>
                  </a:lnTo>
                  <a:lnTo>
                    <a:pt x="145" y="11"/>
                  </a:lnTo>
                  <a:lnTo>
                    <a:pt x="145" y="9"/>
                  </a:lnTo>
                  <a:lnTo>
                    <a:pt x="146" y="11"/>
                  </a:lnTo>
                  <a:lnTo>
                    <a:pt x="146" y="8"/>
                  </a:lnTo>
                  <a:lnTo>
                    <a:pt x="147" y="10"/>
                  </a:lnTo>
                  <a:lnTo>
                    <a:pt x="147" y="8"/>
                  </a:lnTo>
                  <a:lnTo>
                    <a:pt x="148" y="10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49" y="7"/>
                  </a:lnTo>
                  <a:lnTo>
                    <a:pt x="150" y="10"/>
                  </a:lnTo>
                  <a:lnTo>
                    <a:pt x="150" y="7"/>
                  </a:lnTo>
                  <a:lnTo>
                    <a:pt x="151" y="10"/>
                  </a:lnTo>
                  <a:lnTo>
                    <a:pt x="151" y="8"/>
                  </a:lnTo>
                  <a:lnTo>
                    <a:pt x="152" y="10"/>
                  </a:lnTo>
                  <a:lnTo>
                    <a:pt x="152" y="8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54" y="10"/>
                  </a:lnTo>
                  <a:lnTo>
                    <a:pt x="154" y="7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56" y="10"/>
                  </a:lnTo>
                  <a:lnTo>
                    <a:pt x="156" y="8"/>
                  </a:lnTo>
                  <a:lnTo>
                    <a:pt x="157" y="10"/>
                  </a:lnTo>
                  <a:lnTo>
                    <a:pt x="157" y="7"/>
                  </a:lnTo>
                  <a:lnTo>
                    <a:pt x="158" y="9"/>
                  </a:lnTo>
                  <a:lnTo>
                    <a:pt x="158" y="6"/>
                  </a:lnTo>
                  <a:lnTo>
                    <a:pt x="159" y="9"/>
                  </a:lnTo>
                  <a:lnTo>
                    <a:pt x="159" y="6"/>
                  </a:lnTo>
                  <a:lnTo>
                    <a:pt x="160" y="10"/>
                  </a:lnTo>
                  <a:lnTo>
                    <a:pt x="160" y="7"/>
                  </a:lnTo>
                  <a:lnTo>
                    <a:pt x="161" y="10"/>
                  </a:lnTo>
                  <a:lnTo>
                    <a:pt x="161" y="8"/>
                  </a:lnTo>
                  <a:lnTo>
                    <a:pt x="162" y="10"/>
                  </a:lnTo>
                  <a:lnTo>
                    <a:pt x="162" y="8"/>
                  </a:lnTo>
                  <a:lnTo>
                    <a:pt x="163" y="10"/>
                  </a:lnTo>
                  <a:lnTo>
                    <a:pt x="163" y="8"/>
                  </a:lnTo>
                  <a:lnTo>
                    <a:pt x="164" y="10"/>
                  </a:lnTo>
                  <a:lnTo>
                    <a:pt x="164" y="8"/>
                  </a:lnTo>
                  <a:lnTo>
                    <a:pt x="165" y="11"/>
                  </a:lnTo>
                  <a:lnTo>
                    <a:pt x="165" y="7"/>
                  </a:lnTo>
                  <a:lnTo>
                    <a:pt x="166" y="11"/>
                  </a:lnTo>
                  <a:lnTo>
                    <a:pt x="166" y="8"/>
                  </a:lnTo>
                  <a:lnTo>
                    <a:pt x="167" y="11"/>
                  </a:lnTo>
                  <a:lnTo>
                    <a:pt x="167" y="8"/>
                  </a:lnTo>
                  <a:lnTo>
                    <a:pt x="168" y="11"/>
                  </a:lnTo>
                  <a:lnTo>
                    <a:pt x="168" y="8"/>
                  </a:lnTo>
                  <a:lnTo>
                    <a:pt x="169" y="11"/>
                  </a:lnTo>
                  <a:lnTo>
                    <a:pt x="169" y="9"/>
                  </a:lnTo>
                  <a:lnTo>
                    <a:pt x="170" y="11"/>
                  </a:lnTo>
                  <a:lnTo>
                    <a:pt x="170" y="8"/>
                  </a:lnTo>
                  <a:lnTo>
                    <a:pt x="171" y="9"/>
                  </a:lnTo>
                  <a:lnTo>
                    <a:pt x="171" y="7"/>
                  </a:lnTo>
                  <a:lnTo>
                    <a:pt x="172" y="9"/>
                  </a:lnTo>
                  <a:lnTo>
                    <a:pt x="172" y="7"/>
                  </a:lnTo>
                  <a:lnTo>
                    <a:pt x="173" y="10"/>
                  </a:lnTo>
                  <a:lnTo>
                    <a:pt x="173" y="8"/>
                  </a:lnTo>
                  <a:lnTo>
                    <a:pt x="174" y="11"/>
                  </a:lnTo>
                  <a:lnTo>
                    <a:pt x="174" y="8"/>
                  </a:lnTo>
                  <a:lnTo>
                    <a:pt x="175" y="11"/>
                  </a:lnTo>
                  <a:lnTo>
                    <a:pt x="175" y="8"/>
                  </a:lnTo>
                  <a:lnTo>
                    <a:pt x="176" y="10"/>
                  </a:lnTo>
                  <a:lnTo>
                    <a:pt x="176" y="8"/>
                  </a:lnTo>
                  <a:lnTo>
                    <a:pt x="177" y="11"/>
                  </a:lnTo>
                  <a:lnTo>
                    <a:pt x="177" y="8"/>
                  </a:lnTo>
                  <a:lnTo>
                    <a:pt x="178" y="10"/>
                  </a:lnTo>
                  <a:lnTo>
                    <a:pt x="178" y="8"/>
                  </a:lnTo>
                  <a:lnTo>
                    <a:pt x="179" y="10"/>
                  </a:lnTo>
                  <a:lnTo>
                    <a:pt x="179" y="8"/>
                  </a:lnTo>
                  <a:lnTo>
                    <a:pt x="180" y="10"/>
                  </a:lnTo>
                  <a:lnTo>
                    <a:pt x="180" y="8"/>
                  </a:lnTo>
                  <a:lnTo>
                    <a:pt x="181" y="10"/>
                  </a:lnTo>
                  <a:lnTo>
                    <a:pt x="181" y="8"/>
                  </a:lnTo>
                  <a:lnTo>
                    <a:pt x="182" y="11"/>
                  </a:lnTo>
                  <a:lnTo>
                    <a:pt x="182" y="8"/>
                  </a:lnTo>
                  <a:lnTo>
                    <a:pt x="183" y="11"/>
                  </a:lnTo>
                  <a:lnTo>
                    <a:pt x="183" y="8"/>
                  </a:lnTo>
                  <a:lnTo>
                    <a:pt x="184" y="10"/>
                  </a:lnTo>
                  <a:lnTo>
                    <a:pt x="184" y="8"/>
                  </a:lnTo>
                  <a:lnTo>
                    <a:pt x="185" y="12"/>
                  </a:lnTo>
                  <a:lnTo>
                    <a:pt x="185" y="8"/>
                  </a:lnTo>
                  <a:lnTo>
                    <a:pt x="186" y="10"/>
                  </a:lnTo>
                  <a:lnTo>
                    <a:pt x="186" y="6"/>
                  </a:lnTo>
                  <a:lnTo>
                    <a:pt x="187" y="8"/>
                  </a:lnTo>
                  <a:lnTo>
                    <a:pt x="187" y="6"/>
                  </a:lnTo>
                  <a:lnTo>
                    <a:pt x="188" y="8"/>
                  </a:lnTo>
                  <a:lnTo>
                    <a:pt x="188" y="6"/>
                  </a:lnTo>
                  <a:lnTo>
                    <a:pt x="189" y="8"/>
                  </a:lnTo>
                  <a:lnTo>
                    <a:pt x="189" y="7"/>
                  </a:lnTo>
                  <a:lnTo>
                    <a:pt x="190" y="9"/>
                  </a:lnTo>
                  <a:lnTo>
                    <a:pt x="190" y="7"/>
                  </a:lnTo>
                  <a:lnTo>
                    <a:pt x="191" y="10"/>
                  </a:lnTo>
                  <a:lnTo>
                    <a:pt x="191" y="8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3" y="10"/>
                  </a:lnTo>
                  <a:lnTo>
                    <a:pt x="193" y="8"/>
                  </a:lnTo>
                  <a:lnTo>
                    <a:pt x="194" y="9"/>
                  </a:lnTo>
                  <a:lnTo>
                    <a:pt x="194" y="8"/>
                  </a:lnTo>
                  <a:lnTo>
                    <a:pt x="195" y="11"/>
                  </a:lnTo>
                  <a:lnTo>
                    <a:pt x="195" y="7"/>
                  </a:lnTo>
                  <a:lnTo>
                    <a:pt x="196" y="11"/>
                  </a:lnTo>
                  <a:lnTo>
                    <a:pt x="196" y="7"/>
                  </a:lnTo>
                  <a:lnTo>
                    <a:pt x="197" y="10"/>
                  </a:lnTo>
                  <a:lnTo>
                    <a:pt x="197" y="8"/>
                  </a:lnTo>
                  <a:lnTo>
                    <a:pt x="198" y="10"/>
                  </a:lnTo>
                  <a:lnTo>
                    <a:pt x="198" y="7"/>
                  </a:lnTo>
                  <a:lnTo>
                    <a:pt x="199" y="10"/>
                  </a:lnTo>
                  <a:lnTo>
                    <a:pt x="199" y="7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201" y="10"/>
                  </a:lnTo>
                  <a:lnTo>
                    <a:pt x="201" y="7"/>
                  </a:lnTo>
                  <a:lnTo>
                    <a:pt x="202" y="10"/>
                  </a:lnTo>
                  <a:lnTo>
                    <a:pt x="202" y="7"/>
                  </a:lnTo>
                  <a:lnTo>
                    <a:pt x="203" y="9"/>
                  </a:lnTo>
                  <a:lnTo>
                    <a:pt x="203" y="8"/>
                  </a:lnTo>
                  <a:lnTo>
                    <a:pt x="204" y="10"/>
                  </a:lnTo>
                  <a:lnTo>
                    <a:pt x="204" y="8"/>
                  </a:lnTo>
                  <a:lnTo>
                    <a:pt x="205" y="11"/>
                  </a:lnTo>
                  <a:lnTo>
                    <a:pt x="205" y="8"/>
                  </a:lnTo>
                  <a:lnTo>
                    <a:pt x="206" y="10"/>
                  </a:lnTo>
                  <a:lnTo>
                    <a:pt x="206" y="8"/>
                  </a:lnTo>
                  <a:lnTo>
                    <a:pt x="207" y="10"/>
                  </a:lnTo>
                  <a:lnTo>
                    <a:pt x="207" y="7"/>
                  </a:lnTo>
                  <a:lnTo>
                    <a:pt x="208" y="10"/>
                  </a:lnTo>
                  <a:lnTo>
                    <a:pt x="208" y="8"/>
                  </a:lnTo>
                  <a:lnTo>
                    <a:pt x="209" y="10"/>
                  </a:lnTo>
                  <a:lnTo>
                    <a:pt x="209" y="8"/>
                  </a:lnTo>
                  <a:lnTo>
                    <a:pt x="210" y="10"/>
                  </a:lnTo>
                  <a:lnTo>
                    <a:pt x="210" y="8"/>
                  </a:lnTo>
                  <a:lnTo>
                    <a:pt x="211" y="10"/>
                  </a:lnTo>
                  <a:lnTo>
                    <a:pt x="211" y="8"/>
                  </a:lnTo>
                  <a:lnTo>
                    <a:pt x="212" y="9"/>
                  </a:lnTo>
                  <a:lnTo>
                    <a:pt x="212" y="7"/>
                  </a:lnTo>
                  <a:lnTo>
                    <a:pt x="213" y="9"/>
                  </a:lnTo>
                  <a:lnTo>
                    <a:pt x="213" y="8"/>
                  </a:lnTo>
                  <a:lnTo>
                    <a:pt x="214" y="9"/>
                  </a:lnTo>
                  <a:lnTo>
                    <a:pt x="214" y="6"/>
                  </a:lnTo>
                  <a:lnTo>
                    <a:pt x="215" y="9"/>
                  </a:lnTo>
                  <a:lnTo>
                    <a:pt x="215" y="8"/>
                  </a:lnTo>
                  <a:lnTo>
                    <a:pt x="216" y="9"/>
                  </a:lnTo>
                  <a:lnTo>
                    <a:pt x="216" y="8"/>
                  </a:lnTo>
                  <a:lnTo>
                    <a:pt x="217" y="9"/>
                  </a:lnTo>
                  <a:lnTo>
                    <a:pt x="217" y="7"/>
                  </a:lnTo>
                  <a:lnTo>
                    <a:pt x="218" y="10"/>
                  </a:lnTo>
                  <a:lnTo>
                    <a:pt x="218" y="6"/>
                  </a:lnTo>
                  <a:lnTo>
                    <a:pt x="219" y="9"/>
                  </a:lnTo>
                  <a:lnTo>
                    <a:pt x="219" y="7"/>
                  </a:lnTo>
                  <a:lnTo>
                    <a:pt x="220" y="10"/>
                  </a:lnTo>
                  <a:lnTo>
                    <a:pt x="220" y="7"/>
                  </a:lnTo>
                  <a:lnTo>
                    <a:pt x="221" y="9"/>
                  </a:lnTo>
                  <a:lnTo>
                    <a:pt x="221" y="8"/>
                  </a:lnTo>
                  <a:lnTo>
                    <a:pt x="222" y="11"/>
                  </a:lnTo>
                  <a:lnTo>
                    <a:pt x="222" y="8"/>
                  </a:lnTo>
                  <a:lnTo>
                    <a:pt x="223" y="10"/>
                  </a:lnTo>
                  <a:lnTo>
                    <a:pt x="223" y="8"/>
                  </a:lnTo>
                  <a:lnTo>
                    <a:pt x="224" y="10"/>
                  </a:lnTo>
                  <a:lnTo>
                    <a:pt x="224" y="8"/>
                  </a:lnTo>
                  <a:lnTo>
                    <a:pt x="225" y="10"/>
                  </a:lnTo>
                  <a:lnTo>
                    <a:pt x="225" y="7"/>
                  </a:lnTo>
                  <a:lnTo>
                    <a:pt x="226" y="10"/>
                  </a:lnTo>
                  <a:lnTo>
                    <a:pt x="226" y="8"/>
                  </a:lnTo>
                  <a:lnTo>
                    <a:pt x="227" y="10"/>
                  </a:lnTo>
                  <a:lnTo>
                    <a:pt x="227" y="7"/>
                  </a:lnTo>
                  <a:lnTo>
                    <a:pt x="228" y="10"/>
                  </a:lnTo>
                  <a:lnTo>
                    <a:pt x="228" y="7"/>
                  </a:lnTo>
                  <a:lnTo>
                    <a:pt x="229" y="10"/>
                  </a:lnTo>
                  <a:lnTo>
                    <a:pt x="229" y="7"/>
                  </a:lnTo>
                  <a:lnTo>
                    <a:pt x="230" y="10"/>
                  </a:lnTo>
                  <a:lnTo>
                    <a:pt x="230" y="6"/>
                  </a:lnTo>
                  <a:lnTo>
                    <a:pt x="231" y="8"/>
                  </a:lnTo>
                  <a:lnTo>
                    <a:pt x="231" y="6"/>
                  </a:lnTo>
                  <a:lnTo>
                    <a:pt x="232" y="8"/>
                  </a:lnTo>
                  <a:lnTo>
                    <a:pt x="232" y="6"/>
                  </a:lnTo>
                  <a:lnTo>
                    <a:pt x="233" y="8"/>
                  </a:lnTo>
                  <a:lnTo>
                    <a:pt x="233" y="6"/>
                  </a:lnTo>
                  <a:lnTo>
                    <a:pt x="234" y="8"/>
                  </a:lnTo>
                  <a:lnTo>
                    <a:pt x="234" y="6"/>
                  </a:lnTo>
                  <a:lnTo>
                    <a:pt x="235" y="9"/>
                  </a:lnTo>
                  <a:lnTo>
                    <a:pt x="235" y="5"/>
                  </a:lnTo>
                  <a:lnTo>
                    <a:pt x="236" y="9"/>
                  </a:lnTo>
                  <a:lnTo>
                    <a:pt x="236" y="6"/>
                  </a:lnTo>
                  <a:lnTo>
                    <a:pt x="237" y="9"/>
                  </a:lnTo>
                  <a:lnTo>
                    <a:pt x="237" y="6"/>
                  </a:lnTo>
                  <a:lnTo>
                    <a:pt x="238" y="9"/>
                  </a:lnTo>
                  <a:lnTo>
                    <a:pt x="238" y="7"/>
                  </a:lnTo>
                  <a:lnTo>
                    <a:pt x="239" y="9"/>
                  </a:lnTo>
                  <a:lnTo>
                    <a:pt x="239" y="7"/>
                  </a:lnTo>
                  <a:lnTo>
                    <a:pt x="240" y="9"/>
                  </a:lnTo>
                  <a:lnTo>
                    <a:pt x="240" y="7"/>
                  </a:lnTo>
                  <a:lnTo>
                    <a:pt x="241" y="9"/>
                  </a:lnTo>
                  <a:lnTo>
                    <a:pt x="241" y="7"/>
                  </a:lnTo>
                  <a:lnTo>
                    <a:pt x="242" y="10"/>
                  </a:lnTo>
                  <a:lnTo>
                    <a:pt x="242" y="6"/>
                  </a:lnTo>
                  <a:lnTo>
                    <a:pt x="243" y="10"/>
                  </a:lnTo>
                  <a:lnTo>
                    <a:pt x="243" y="8"/>
                  </a:lnTo>
                  <a:lnTo>
                    <a:pt x="244" y="11"/>
                  </a:lnTo>
                  <a:lnTo>
                    <a:pt x="244" y="7"/>
                  </a:lnTo>
                  <a:lnTo>
                    <a:pt x="245" y="11"/>
                  </a:lnTo>
                  <a:lnTo>
                    <a:pt x="245" y="7"/>
                  </a:lnTo>
                  <a:lnTo>
                    <a:pt x="246" y="8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7" y="6"/>
                  </a:lnTo>
                  <a:lnTo>
                    <a:pt x="248" y="9"/>
                  </a:lnTo>
                  <a:lnTo>
                    <a:pt x="248" y="7"/>
                  </a:lnTo>
                  <a:lnTo>
                    <a:pt x="249" y="9"/>
                  </a:lnTo>
                  <a:lnTo>
                    <a:pt x="249" y="5"/>
                  </a:lnTo>
                  <a:lnTo>
                    <a:pt x="250" y="7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6" name="Freeform 176">
              <a:extLst>
                <a:ext uri="{FF2B5EF4-FFF2-40B4-BE49-F238E27FC236}">
                  <a16:creationId xmlns:a16="http://schemas.microsoft.com/office/drawing/2014/main" id="{ED81452B-E1D4-4BE7-8331-5181455E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753" y="17781768"/>
              <a:ext cx="674542" cy="19891"/>
            </a:xfrm>
            <a:custGeom>
              <a:avLst/>
              <a:gdLst>
                <a:gd name="T0" fmla="*/ 3 w 251"/>
                <a:gd name="T1" fmla="*/ 5 h 10"/>
                <a:gd name="T2" fmla="*/ 7 w 251"/>
                <a:gd name="T3" fmla="*/ 6 h 10"/>
                <a:gd name="T4" fmla="*/ 11 w 251"/>
                <a:gd name="T5" fmla="*/ 8 h 10"/>
                <a:gd name="T6" fmla="*/ 15 w 251"/>
                <a:gd name="T7" fmla="*/ 8 h 10"/>
                <a:gd name="T8" fmla="*/ 19 w 251"/>
                <a:gd name="T9" fmla="*/ 7 h 10"/>
                <a:gd name="T10" fmla="*/ 23 w 251"/>
                <a:gd name="T11" fmla="*/ 6 h 10"/>
                <a:gd name="T12" fmla="*/ 27 w 251"/>
                <a:gd name="T13" fmla="*/ 6 h 10"/>
                <a:gd name="T14" fmla="*/ 31 w 251"/>
                <a:gd name="T15" fmla="*/ 6 h 10"/>
                <a:gd name="T16" fmla="*/ 35 w 251"/>
                <a:gd name="T17" fmla="*/ 5 h 10"/>
                <a:gd name="T18" fmla="*/ 39 w 251"/>
                <a:gd name="T19" fmla="*/ 4 h 10"/>
                <a:gd name="T20" fmla="*/ 43 w 251"/>
                <a:gd name="T21" fmla="*/ 5 h 10"/>
                <a:gd name="T22" fmla="*/ 47 w 251"/>
                <a:gd name="T23" fmla="*/ 3 h 10"/>
                <a:gd name="T24" fmla="*/ 51 w 251"/>
                <a:gd name="T25" fmla="*/ 4 h 10"/>
                <a:gd name="T26" fmla="*/ 55 w 251"/>
                <a:gd name="T27" fmla="*/ 2 h 10"/>
                <a:gd name="T28" fmla="*/ 59 w 251"/>
                <a:gd name="T29" fmla="*/ 1 h 10"/>
                <a:gd name="T30" fmla="*/ 63 w 251"/>
                <a:gd name="T31" fmla="*/ 2 h 10"/>
                <a:gd name="T32" fmla="*/ 67 w 251"/>
                <a:gd name="T33" fmla="*/ 2 h 10"/>
                <a:gd name="T34" fmla="*/ 71 w 251"/>
                <a:gd name="T35" fmla="*/ 0 h 10"/>
                <a:gd name="T36" fmla="*/ 75 w 251"/>
                <a:gd name="T37" fmla="*/ 3 h 10"/>
                <a:gd name="T38" fmla="*/ 80 w 251"/>
                <a:gd name="T39" fmla="*/ 1 h 10"/>
                <a:gd name="T40" fmla="*/ 84 w 251"/>
                <a:gd name="T41" fmla="*/ 1 h 10"/>
                <a:gd name="T42" fmla="*/ 88 w 251"/>
                <a:gd name="T43" fmla="*/ 1 h 10"/>
                <a:gd name="T44" fmla="*/ 92 w 251"/>
                <a:gd name="T45" fmla="*/ 1 h 10"/>
                <a:gd name="T46" fmla="*/ 96 w 251"/>
                <a:gd name="T47" fmla="*/ 4 h 10"/>
                <a:gd name="T48" fmla="*/ 100 w 251"/>
                <a:gd name="T49" fmla="*/ 5 h 10"/>
                <a:gd name="T50" fmla="*/ 104 w 251"/>
                <a:gd name="T51" fmla="*/ 2 h 10"/>
                <a:gd name="T52" fmla="*/ 108 w 251"/>
                <a:gd name="T53" fmla="*/ 4 h 10"/>
                <a:gd name="T54" fmla="*/ 112 w 251"/>
                <a:gd name="T55" fmla="*/ 2 h 10"/>
                <a:gd name="T56" fmla="*/ 116 w 251"/>
                <a:gd name="T57" fmla="*/ 1 h 10"/>
                <a:gd name="T58" fmla="*/ 120 w 251"/>
                <a:gd name="T59" fmla="*/ 4 h 10"/>
                <a:gd name="T60" fmla="*/ 124 w 251"/>
                <a:gd name="T61" fmla="*/ 2 h 10"/>
                <a:gd name="T62" fmla="*/ 128 w 251"/>
                <a:gd name="T63" fmla="*/ 2 h 10"/>
                <a:gd name="T64" fmla="*/ 132 w 251"/>
                <a:gd name="T65" fmla="*/ 6 h 10"/>
                <a:gd name="T66" fmla="*/ 136 w 251"/>
                <a:gd name="T67" fmla="*/ 6 h 10"/>
                <a:gd name="T68" fmla="*/ 140 w 251"/>
                <a:gd name="T69" fmla="*/ 3 h 10"/>
                <a:gd name="T70" fmla="*/ 144 w 251"/>
                <a:gd name="T71" fmla="*/ 5 h 10"/>
                <a:gd name="T72" fmla="*/ 148 w 251"/>
                <a:gd name="T73" fmla="*/ 5 h 10"/>
                <a:gd name="T74" fmla="*/ 152 w 251"/>
                <a:gd name="T75" fmla="*/ 5 h 10"/>
                <a:gd name="T76" fmla="*/ 156 w 251"/>
                <a:gd name="T77" fmla="*/ 2 h 10"/>
                <a:gd name="T78" fmla="*/ 160 w 251"/>
                <a:gd name="T79" fmla="*/ 5 h 10"/>
                <a:gd name="T80" fmla="*/ 164 w 251"/>
                <a:gd name="T81" fmla="*/ 5 h 10"/>
                <a:gd name="T82" fmla="*/ 168 w 251"/>
                <a:gd name="T83" fmla="*/ 4 h 10"/>
                <a:gd name="T84" fmla="*/ 172 w 251"/>
                <a:gd name="T85" fmla="*/ 5 h 10"/>
                <a:gd name="T86" fmla="*/ 176 w 251"/>
                <a:gd name="T87" fmla="*/ 4 h 10"/>
                <a:gd name="T88" fmla="*/ 180 w 251"/>
                <a:gd name="T89" fmla="*/ 5 h 10"/>
                <a:gd name="T90" fmla="*/ 184 w 251"/>
                <a:gd name="T91" fmla="*/ 3 h 10"/>
                <a:gd name="T92" fmla="*/ 188 w 251"/>
                <a:gd name="T93" fmla="*/ 3 h 10"/>
                <a:gd name="T94" fmla="*/ 192 w 251"/>
                <a:gd name="T95" fmla="*/ 3 h 10"/>
                <a:gd name="T96" fmla="*/ 196 w 251"/>
                <a:gd name="T97" fmla="*/ 4 h 10"/>
                <a:gd name="T98" fmla="*/ 200 w 251"/>
                <a:gd name="T99" fmla="*/ 4 h 10"/>
                <a:gd name="T100" fmla="*/ 204 w 251"/>
                <a:gd name="T101" fmla="*/ 5 h 10"/>
                <a:gd name="T102" fmla="*/ 208 w 251"/>
                <a:gd name="T103" fmla="*/ 4 h 10"/>
                <a:gd name="T104" fmla="*/ 212 w 251"/>
                <a:gd name="T105" fmla="*/ 4 h 10"/>
                <a:gd name="T106" fmla="*/ 216 w 251"/>
                <a:gd name="T107" fmla="*/ 2 h 10"/>
                <a:gd name="T108" fmla="*/ 220 w 251"/>
                <a:gd name="T109" fmla="*/ 3 h 10"/>
                <a:gd name="T110" fmla="*/ 224 w 251"/>
                <a:gd name="T111" fmla="*/ 4 h 10"/>
                <a:gd name="T112" fmla="*/ 228 w 251"/>
                <a:gd name="T113" fmla="*/ 2 h 10"/>
                <a:gd name="T114" fmla="*/ 232 w 251"/>
                <a:gd name="T115" fmla="*/ 4 h 10"/>
                <a:gd name="T116" fmla="*/ 236 w 251"/>
                <a:gd name="T117" fmla="*/ 3 h 10"/>
                <a:gd name="T118" fmla="*/ 240 w 251"/>
                <a:gd name="T119" fmla="*/ 3 h 10"/>
                <a:gd name="T120" fmla="*/ 244 w 251"/>
                <a:gd name="T121" fmla="*/ 2 h 10"/>
                <a:gd name="T122" fmla="*/ 248 w 251"/>
                <a:gd name="T1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0">
                  <a:moveTo>
                    <a:pt x="0" y="7"/>
                  </a:moveTo>
                  <a:lnTo>
                    <a:pt x="0" y="5"/>
                  </a:lnTo>
                  <a:lnTo>
                    <a:pt x="1" y="8"/>
                  </a:lnTo>
                  <a:lnTo>
                    <a:pt x="1" y="5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8"/>
                  </a:lnTo>
                  <a:lnTo>
                    <a:pt x="3" y="5"/>
                  </a:lnTo>
                  <a:lnTo>
                    <a:pt x="4" y="7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5"/>
                  </a:lnTo>
                  <a:lnTo>
                    <a:pt x="6" y="8"/>
                  </a:lnTo>
                  <a:lnTo>
                    <a:pt x="6" y="5"/>
                  </a:lnTo>
                  <a:lnTo>
                    <a:pt x="7" y="9"/>
                  </a:lnTo>
                  <a:lnTo>
                    <a:pt x="7" y="6"/>
                  </a:lnTo>
                  <a:lnTo>
                    <a:pt x="8" y="9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6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1" y="9"/>
                  </a:lnTo>
                  <a:lnTo>
                    <a:pt x="21" y="6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34" y="5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6" y="8"/>
                  </a:lnTo>
                  <a:lnTo>
                    <a:pt x="36" y="6"/>
                  </a:lnTo>
                  <a:lnTo>
                    <a:pt x="37" y="7"/>
                  </a:lnTo>
                  <a:lnTo>
                    <a:pt x="37" y="4"/>
                  </a:lnTo>
                  <a:lnTo>
                    <a:pt x="38" y="7"/>
                  </a:lnTo>
                  <a:lnTo>
                    <a:pt x="38" y="5"/>
                  </a:lnTo>
                  <a:lnTo>
                    <a:pt x="39" y="7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42" y="7"/>
                  </a:lnTo>
                  <a:lnTo>
                    <a:pt x="42" y="4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7" y="5"/>
                  </a:lnTo>
                  <a:lnTo>
                    <a:pt x="47" y="3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3" y="6"/>
                  </a:lnTo>
                  <a:lnTo>
                    <a:pt x="53" y="3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0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8" y="3"/>
                  </a:lnTo>
                  <a:lnTo>
                    <a:pt x="58" y="1"/>
                  </a:lnTo>
                  <a:lnTo>
                    <a:pt x="59" y="3"/>
                  </a:lnTo>
                  <a:lnTo>
                    <a:pt x="59" y="1"/>
                  </a:lnTo>
                  <a:lnTo>
                    <a:pt x="60" y="3"/>
                  </a:lnTo>
                  <a:lnTo>
                    <a:pt x="60" y="1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2" y="4"/>
                  </a:lnTo>
                  <a:lnTo>
                    <a:pt x="62" y="1"/>
                  </a:lnTo>
                  <a:lnTo>
                    <a:pt x="63" y="6"/>
                  </a:lnTo>
                  <a:lnTo>
                    <a:pt x="63" y="2"/>
                  </a:lnTo>
                  <a:lnTo>
                    <a:pt x="64" y="5"/>
                  </a:lnTo>
                  <a:lnTo>
                    <a:pt x="64" y="2"/>
                  </a:lnTo>
                  <a:lnTo>
                    <a:pt x="65" y="5"/>
                  </a:lnTo>
                  <a:lnTo>
                    <a:pt x="65" y="3"/>
                  </a:lnTo>
                  <a:lnTo>
                    <a:pt x="66" y="5"/>
                  </a:lnTo>
                  <a:lnTo>
                    <a:pt x="66" y="2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68" y="5"/>
                  </a:lnTo>
                  <a:lnTo>
                    <a:pt x="68" y="2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0" y="1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2" y="0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5"/>
                  </a:lnTo>
                  <a:lnTo>
                    <a:pt x="75" y="3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8" y="5"/>
                  </a:lnTo>
                  <a:lnTo>
                    <a:pt x="78" y="2"/>
                  </a:lnTo>
                  <a:lnTo>
                    <a:pt x="79" y="4"/>
                  </a:lnTo>
                  <a:lnTo>
                    <a:pt x="79" y="1"/>
                  </a:lnTo>
                  <a:lnTo>
                    <a:pt x="80" y="4"/>
                  </a:lnTo>
                  <a:lnTo>
                    <a:pt x="80" y="1"/>
                  </a:lnTo>
                  <a:lnTo>
                    <a:pt x="81" y="3"/>
                  </a:lnTo>
                  <a:lnTo>
                    <a:pt x="81" y="1"/>
                  </a:lnTo>
                  <a:lnTo>
                    <a:pt x="82" y="4"/>
                  </a:lnTo>
                  <a:lnTo>
                    <a:pt x="82" y="1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4" y="4"/>
                  </a:lnTo>
                  <a:lnTo>
                    <a:pt x="84" y="1"/>
                  </a:lnTo>
                  <a:lnTo>
                    <a:pt x="85" y="4"/>
                  </a:lnTo>
                  <a:lnTo>
                    <a:pt x="85" y="1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7" y="1"/>
                  </a:lnTo>
                  <a:lnTo>
                    <a:pt x="88" y="4"/>
                  </a:lnTo>
                  <a:lnTo>
                    <a:pt x="88" y="1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90" y="6"/>
                  </a:lnTo>
                  <a:lnTo>
                    <a:pt x="90" y="3"/>
                  </a:lnTo>
                  <a:lnTo>
                    <a:pt x="91" y="5"/>
                  </a:lnTo>
                  <a:lnTo>
                    <a:pt x="91" y="2"/>
                  </a:lnTo>
                  <a:lnTo>
                    <a:pt x="92" y="4"/>
                  </a:lnTo>
                  <a:lnTo>
                    <a:pt x="92" y="1"/>
                  </a:lnTo>
                  <a:lnTo>
                    <a:pt x="93" y="5"/>
                  </a:lnTo>
                  <a:lnTo>
                    <a:pt x="93" y="3"/>
                  </a:lnTo>
                  <a:lnTo>
                    <a:pt x="94" y="5"/>
                  </a:lnTo>
                  <a:lnTo>
                    <a:pt x="94" y="3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6" y="6"/>
                  </a:lnTo>
                  <a:lnTo>
                    <a:pt x="96" y="4"/>
                  </a:lnTo>
                  <a:lnTo>
                    <a:pt x="97" y="7"/>
                  </a:lnTo>
                  <a:lnTo>
                    <a:pt x="97" y="4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9" y="7"/>
                  </a:lnTo>
                  <a:lnTo>
                    <a:pt x="99" y="4"/>
                  </a:lnTo>
                  <a:lnTo>
                    <a:pt x="100" y="8"/>
                  </a:lnTo>
                  <a:lnTo>
                    <a:pt x="100" y="5"/>
                  </a:lnTo>
                  <a:lnTo>
                    <a:pt x="101" y="7"/>
                  </a:lnTo>
                  <a:lnTo>
                    <a:pt x="101" y="5"/>
                  </a:lnTo>
                  <a:lnTo>
                    <a:pt x="102" y="7"/>
                  </a:lnTo>
                  <a:lnTo>
                    <a:pt x="102" y="5"/>
                  </a:lnTo>
                  <a:lnTo>
                    <a:pt x="103" y="6"/>
                  </a:lnTo>
                  <a:lnTo>
                    <a:pt x="103" y="5"/>
                  </a:lnTo>
                  <a:lnTo>
                    <a:pt x="104" y="6"/>
                  </a:lnTo>
                  <a:lnTo>
                    <a:pt x="104" y="2"/>
                  </a:lnTo>
                  <a:lnTo>
                    <a:pt x="105" y="7"/>
                  </a:lnTo>
                  <a:lnTo>
                    <a:pt x="105" y="5"/>
                  </a:lnTo>
                  <a:lnTo>
                    <a:pt x="106" y="7"/>
                  </a:lnTo>
                  <a:lnTo>
                    <a:pt x="106" y="4"/>
                  </a:lnTo>
                  <a:lnTo>
                    <a:pt x="107" y="7"/>
                  </a:lnTo>
                  <a:lnTo>
                    <a:pt x="107" y="4"/>
                  </a:lnTo>
                  <a:lnTo>
                    <a:pt x="108" y="6"/>
                  </a:lnTo>
                  <a:lnTo>
                    <a:pt x="108" y="4"/>
                  </a:lnTo>
                  <a:lnTo>
                    <a:pt x="109" y="7"/>
                  </a:lnTo>
                  <a:lnTo>
                    <a:pt x="109" y="4"/>
                  </a:lnTo>
                  <a:lnTo>
                    <a:pt x="110" y="7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1" y="2"/>
                  </a:lnTo>
                  <a:lnTo>
                    <a:pt x="112" y="5"/>
                  </a:lnTo>
                  <a:lnTo>
                    <a:pt x="112" y="2"/>
                  </a:lnTo>
                  <a:lnTo>
                    <a:pt x="113" y="5"/>
                  </a:lnTo>
                  <a:lnTo>
                    <a:pt x="113" y="3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5" y="4"/>
                  </a:lnTo>
                  <a:lnTo>
                    <a:pt x="115" y="1"/>
                  </a:lnTo>
                  <a:lnTo>
                    <a:pt x="116" y="5"/>
                  </a:lnTo>
                  <a:lnTo>
                    <a:pt x="116" y="1"/>
                  </a:lnTo>
                  <a:lnTo>
                    <a:pt x="117" y="4"/>
                  </a:lnTo>
                  <a:lnTo>
                    <a:pt x="117" y="1"/>
                  </a:lnTo>
                  <a:lnTo>
                    <a:pt x="118" y="3"/>
                  </a:lnTo>
                  <a:lnTo>
                    <a:pt x="118" y="2"/>
                  </a:lnTo>
                  <a:lnTo>
                    <a:pt x="119" y="4"/>
                  </a:lnTo>
                  <a:lnTo>
                    <a:pt x="119" y="2"/>
                  </a:lnTo>
                  <a:lnTo>
                    <a:pt x="120" y="5"/>
                  </a:lnTo>
                  <a:lnTo>
                    <a:pt x="120" y="4"/>
                  </a:lnTo>
                  <a:lnTo>
                    <a:pt x="121" y="5"/>
                  </a:lnTo>
                  <a:lnTo>
                    <a:pt x="121" y="3"/>
                  </a:lnTo>
                  <a:lnTo>
                    <a:pt x="122" y="7"/>
                  </a:lnTo>
                  <a:lnTo>
                    <a:pt x="122" y="4"/>
                  </a:lnTo>
                  <a:lnTo>
                    <a:pt x="123" y="6"/>
                  </a:lnTo>
                  <a:lnTo>
                    <a:pt x="123" y="3"/>
                  </a:lnTo>
                  <a:lnTo>
                    <a:pt x="124" y="6"/>
                  </a:lnTo>
                  <a:lnTo>
                    <a:pt x="124" y="2"/>
                  </a:lnTo>
                  <a:lnTo>
                    <a:pt x="125" y="4"/>
                  </a:lnTo>
                  <a:lnTo>
                    <a:pt x="125" y="2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7" y="5"/>
                  </a:lnTo>
                  <a:lnTo>
                    <a:pt x="127" y="2"/>
                  </a:lnTo>
                  <a:lnTo>
                    <a:pt x="128" y="6"/>
                  </a:lnTo>
                  <a:lnTo>
                    <a:pt x="128" y="2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30" y="8"/>
                  </a:lnTo>
                  <a:lnTo>
                    <a:pt x="130" y="4"/>
                  </a:lnTo>
                  <a:lnTo>
                    <a:pt x="131" y="9"/>
                  </a:lnTo>
                  <a:lnTo>
                    <a:pt x="131" y="5"/>
                  </a:lnTo>
                  <a:lnTo>
                    <a:pt x="132" y="8"/>
                  </a:lnTo>
                  <a:lnTo>
                    <a:pt x="132" y="6"/>
                  </a:lnTo>
                  <a:lnTo>
                    <a:pt x="133" y="7"/>
                  </a:lnTo>
                  <a:lnTo>
                    <a:pt x="133" y="6"/>
                  </a:lnTo>
                  <a:lnTo>
                    <a:pt x="134" y="9"/>
                  </a:lnTo>
                  <a:lnTo>
                    <a:pt x="134" y="5"/>
                  </a:lnTo>
                  <a:lnTo>
                    <a:pt x="135" y="8"/>
                  </a:lnTo>
                  <a:lnTo>
                    <a:pt x="135" y="6"/>
                  </a:lnTo>
                  <a:lnTo>
                    <a:pt x="136" y="8"/>
                  </a:lnTo>
                  <a:lnTo>
                    <a:pt x="136" y="6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8" y="6"/>
                  </a:lnTo>
                  <a:lnTo>
                    <a:pt x="138" y="3"/>
                  </a:lnTo>
                  <a:lnTo>
                    <a:pt x="139" y="6"/>
                  </a:lnTo>
                  <a:lnTo>
                    <a:pt x="139" y="3"/>
                  </a:lnTo>
                  <a:lnTo>
                    <a:pt x="140" y="6"/>
                  </a:lnTo>
                  <a:lnTo>
                    <a:pt x="140" y="3"/>
                  </a:lnTo>
                  <a:lnTo>
                    <a:pt x="141" y="6"/>
                  </a:lnTo>
                  <a:lnTo>
                    <a:pt x="141" y="4"/>
                  </a:lnTo>
                  <a:lnTo>
                    <a:pt x="142" y="6"/>
                  </a:lnTo>
                  <a:lnTo>
                    <a:pt x="142" y="5"/>
                  </a:lnTo>
                  <a:lnTo>
                    <a:pt x="143" y="6"/>
                  </a:lnTo>
                  <a:lnTo>
                    <a:pt x="143" y="5"/>
                  </a:lnTo>
                  <a:lnTo>
                    <a:pt x="144" y="7"/>
                  </a:lnTo>
                  <a:lnTo>
                    <a:pt x="144" y="5"/>
                  </a:lnTo>
                  <a:lnTo>
                    <a:pt x="145" y="7"/>
                  </a:lnTo>
                  <a:lnTo>
                    <a:pt x="145" y="5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47" y="8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8" y="5"/>
                  </a:lnTo>
                  <a:lnTo>
                    <a:pt x="149" y="8"/>
                  </a:lnTo>
                  <a:lnTo>
                    <a:pt x="149" y="5"/>
                  </a:lnTo>
                  <a:lnTo>
                    <a:pt x="150" y="8"/>
                  </a:lnTo>
                  <a:lnTo>
                    <a:pt x="150" y="5"/>
                  </a:lnTo>
                  <a:lnTo>
                    <a:pt x="151" y="7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2" y="5"/>
                  </a:lnTo>
                  <a:lnTo>
                    <a:pt x="153" y="9"/>
                  </a:lnTo>
                  <a:lnTo>
                    <a:pt x="153" y="5"/>
                  </a:lnTo>
                  <a:lnTo>
                    <a:pt x="154" y="7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5" y="4"/>
                  </a:lnTo>
                  <a:lnTo>
                    <a:pt x="156" y="5"/>
                  </a:lnTo>
                  <a:lnTo>
                    <a:pt x="156" y="2"/>
                  </a:lnTo>
                  <a:lnTo>
                    <a:pt x="157" y="4"/>
                  </a:lnTo>
                  <a:lnTo>
                    <a:pt x="157" y="2"/>
                  </a:lnTo>
                  <a:lnTo>
                    <a:pt x="158" y="6"/>
                  </a:lnTo>
                  <a:lnTo>
                    <a:pt x="158" y="4"/>
                  </a:lnTo>
                  <a:lnTo>
                    <a:pt x="159" y="7"/>
                  </a:lnTo>
                  <a:lnTo>
                    <a:pt x="159" y="5"/>
                  </a:lnTo>
                  <a:lnTo>
                    <a:pt x="160" y="7"/>
                  </a:lnTo>
                  <a:lnTo>
                    <a:pt x="160" y="5"/>
                  </a:lnTo>
                  <a:lnTo>
                    <a:pt x="161" y="7"/>
                  </a:lnTo>
                  <a:lnTo>
                    <a:pt x="161" y="5"/>
                  </a:lnTo>
                  <a:lnTo>
                    <a:pt x="162" y="8"/>
                  </a:lnTo>
                  <a:lnTo>
                    <a:pt x="162" y="5"/>
                  </a:lnTo>
                  <a:lnTo>
                    <a:pt x="163" y="9"/>
                  </a:lnTo>
                  <a:lnTo>
                    <a:pt x="163" y="5"/>
                  </a:lnTo>
                  <a:lnTo>
                    <a:pt x="164" y="8"/>
                  </a:lnTo>
                  <a:lnTo>
                    <a:pt x="164" y="5"/>
                  </a:lnTo>
                  <a:lnTo>
                    <a:pt x="165" y="8"/>
                  </a:lnTo>
                  <a:lnTo>
                    <a:pt x="165" y="5"/>
                  </a:lnTo>
                  <a:lnTo>
                    <a:pt x="166" y="6"/>
                  </a:lnTo>
                  <a:lnTo>
                    <a:pt x="166" y="5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69" y="7"/>
                  </a:lnTo>
                  <a:lnTo>
                    <a:pt x="169" y="4"/>
                  </a:lnTo>
                  <a:lnTo>
                    <a:pt x="170" y="7"/>
                  </a:lnTo>
                  <a:lnTo>
                    <a:pt x="170" y="5"/>
                  </a:lnTo>
                  <a:lnTo>
                    <a:pt x="171" y="7"/>
                  </a:lnTo>
                  <a:lnTo>
                    <a:pt x="171" y="5"/>
                  </a:lnTo>
                  <a:lnTo>
                    <a:pt x="172" y="8"/>
                  </a:lnTo>
                  <a:lnTo>
                    <a:pt x="172" y="5"/>
                  </a:lnTo>
                  <a:lnTo>
                    <a:pt x="173" y="7"/>
                  </a:lnTo>
                  <a:lnTo>
                    <a:pt x="173" y="5"/>
                  </a:lnTo>
                  <a:lnTo>
                    <a:pt x="174" y="6"/>
                  </a:lnTo>
                  <a:lnTo>
                    <a:pt x="174" y="4"/>
                  </a:lnTo>
                  <a:lnTo>
                    <a:pt x="175" y="6"/>
                  </a:lnTo>
                  <a:lnTo>
                    <a:pt x="175" y="4"/>
                  </a:lnTo>
                  <a:lnTo>
                    <a:pt x="176" y="7"/>
                  </a:lnTo>
                  <a:lnTo>
                    <a:pt x="176" y="4"/>
                  </a:lnTo>
                  <a:lnTo>
                    <a:pt x="177" y="6"/>
                  </a:lnTo>
                  <a:lnTo>
                    <a:pt x="177" y="4"/>
                  </a:lnTo>
                  <a:lnTo>
                    <a:pt x="178" y="7"/>
                  </a:lnTo>
                  <a:lnTo>
                    <a:pt x="178" y="5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80" y="7"/>
                  </a:lnTo>
                  <a:lnTo>
                    <a:pt x="180" y="5"/>
                  </a:lnTo>
                  <a:lnTo>
                    <a:pt x="181" y="7"/>
                  </a:lnTo>
                  <a:lnTo>
                    <a:pt x="181" y="4"/>
                  </a:lnTo>
                  <a:lnTo>
                    <a:pt x="182" y="7"/>
                  </a:lnTo>
                  <a:lnTo>
                    <a:pt x="182" y="4"/>
                  </a:lnTo>
                  <a:lnTo>
                    <a:pt x="183" y="7"/>
                  </a:lnTo>
                  <a:lnTo>
                    <a:pt x="183" y="4"/>
                  </a:lnTo>
                  <a:lnTo>
                    <a:pt x="184" y="5"/>
                  </a:lnTo>
                  <a:lnTo>
                    <a:pt x="184" y="3"/>
                  </a:lnTo>
                  <a:lnTo>
                    <a:pt x="185" y="6"/>
                  </a:lnTo>
                  <a:lnTo>
                    <a:pt x="185" y="3"/>
                  </a:lnTo>
                  <a:lnTo>
                    <a:pt x="186" y="5"/>
                  </a:lnTo>
                  <a:lnTo>
                    <a:pt x="186" y="2"/>
                  </a:lnTo>
                  <a:lnTo>
                    <a:pt x="187" y="6"/>
                  </a:lnTo>
                  <a:lnTo>
                    <a:pt x="187" y="2"/>
                  </a:lnTo>
                  <a:lnTo>
                    <a:pt x="188" y="6"/>
                  </a:lnTo>
                  <a:lnTo>
                    <a:pt x="188" y="3"/>
                  </a:lnTo>
                  <a:lnTo>
                    <a:pt x="189" y="5"/>
                  </a:lnTo>
                  <a:lnTo>
                    <a:pt x="189" y="3"/>
                  </a:lnTo>
                  <a:lnTo>
                    <a:pt x="190" y="7"/>
                  </a:lnTo>
                  <a:lnTo>
                    <a:pt x="190" y="2"/>
                  </a:lnTo>
                  <a:lnTo>
                    <a:pt x="191" y="7"/>
                  </a:lnTo>
                  <a:lnTo>
                    <a:pt x="191" y="3"/>
                  </a:lnTo>
                  <a:lnTo>
                    <a:pt x="192" y="7"/>
                  </a:lnTo>
                  <a:lnTo>
                    <a:pt x="192" y="3"/>
                  </a:lnTo>
                  <a:lnTo>
                    <a:pt x="193" y="7"/>
                  </a:lnTo>
                  <a:lnTo>
                    <a:pt x="193" y="3"/>
                  </a:lnTo>
                  <a:lnTo>
                    <a:pt x="194" y="6"/>
                  </a:lnTo>
                  <a:lnTo>
                    <a:pt x="194" y="4"/>
                  </a:lnTo>
                  <a:lnTo>
                    <a:pt x="195" y="6"/>
                  </a:lnTo>
                  <a:lnTo>
                    <a:pt x="195" y="4"/>
                  </a:lnTo>
                  <a:lnTo>
                    <a:pt x="196" y="8"/>
                  </a:lnTo>
                  <a:lnTo>
                    <a:pt x="196" y="4"/>
                  </a:lnTo>
                  <a:lnTo>
                    <a:pt x="197" y="7"/>
                  </a:lnTo>
                  <a:lnTo>
                    <a:pt x="197" y="5"/>
                  </a:lnTo>
                  <a:lnTo>
                    <a:pt x="198" y="7"/>
                  </a:lnTo>
                  <a:lnTo>
                    <a:pt x="198" y="4"/>
                  </a:lnTo>
                  <a:lnTo>
                    <a:pt x="199" y="7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0" y="4"/>
                  </a:lnTo>
                  <a:lnTo>
                    <a:pt x="201" y="6"/>
                  </a:lnTo>
                  <a:lnTo>
                    <a:pt x="201" y="4"/>
                  </a:lnTo>
                  <a:lnTo>
                    <a:pt x="202" y="6"/>
                  </a:lnTo>
                  <a:lnTo>
                    <a:pt x="202" y="4"/>
                  </a:lnTo>
                  <a:lnTo>
                    <a:pt x="203" y="6"/>
                  </a:lnTo>
                  <a:lnTo>
                    <a:pt x="203" y="4"/>
                  </a:lnTo>
                  <a:lnTo>
                    <a:pt x="204" y="7"/>
                  </a:lnTo>
                  <a:lnTo>
                    <a:pt x="204" y="5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6" y="7"/>
                  </a:lnTo>
                  <a:lnTo>
                    <a:pt x="206" y="4"/>
                  </a:lnTo>
                  <a:lnTo>
                    <a:pt x="207" y="7"/>
                  </a:lnTo>
                  <a:lnTo>
                    <a:pt x="207" y="4"/>
                  </a:lnTo>
                  <a:lnTo>
                    <a:pt x="208" y="7"/>
                  </a:lnTo>
                  <a:lnTo>
                    <a:pt x="208" y="4"/>
                  </a:lnTo>
                  <a:lnTo>
                    <a:pt x="209" y="7"/>
                  </a:lnTo>
                  <a:lnTo>
                    <a:pt x="209" y="4"/>
                  </a:lnTo>
                  <a:lnTo>
                    <a:pt x="210" y="6"/>
                  </a:lnTo>
                  <a:lnTo>
                    <a:pt x="210" y="4"/>
                  </a:lnTo>
                  <a:lnTo>
                    <a:pt x="211" y="6"/>
                  </a:lnTo>
                  <a:lnTo>
                    <a:pt x="211" y="4"/>
                  </a:lnTo>
                  <a:lnTo>
                    <a:pt x="212" y="7"/>
                  </a:lnTo>
                  <a:lnTo>
                    <a:pt x="212" y="4"/>
                  </a:lnTo>
                  <a:lnTo>
                    <a:pt x="213" y="6"/>
                  </a:lnTo>
                  <a:lnTo>
                    <a:pt x="213" y="4"/>
                  </a:lnTo>
                  <a:lnTo>
                    <a:pt x="214" y="6"/>
                  </a:lnTo>
                  <a:lnTo>
                    <a:pt x="214" y="3"/>
                  </a:lnTo>
                  <a:lnTo>
                    <a:pt x="215" y="8"/>
                  </a:lnTo>
                  <a:lnTo>
                    <a:pt x="215" y="4"/>
                  </a:lnTo>
                  <a:lnTo>
                    <a:pt x="216" y="6"/>
                  </a:lnTo>
                  <a:lnTo>
                    <a:pt x="216" y="2"/>
                  </a:lnTo>
                  <a:lnTo>
                    <a:pt x="217" y="5"/>
                  </a:lnTo>
                  <a:lnTo>
                    <a:pt x="217" y="2"/>
                  </a:lnTo>
                  <a:lnTo>
                    <a:pt x="218" y="5"/>
                  </a:lnTo>
                  <a:lnTo>
                    <a:pt x="218" y="3"/>
                  </a:lnTo>
                  <a:lnTo>
                    <a:pt x="219" y="5"/>
                  </a:lnTo>
                  <a:lnTo>
                    <a:pt x="219" y="3"/>
                  </a:lnTo>
                  <a:lnTo>
                    <a:pt x="220" y="5"/>
                  </a:lnTo>
                  <a:lnTo>
                    <a:pt x="220" y="3"/>
                  </a:lnTo>
                  <a:lnTo>
                    <a:pt x="221" y="6"/>
                  </a:lnTo>
                  <a:lnTo>
                    <a:pt x="221" y="3"/>
                  </a:lnTo>
                  <a:lnTo>
                    <a:pt x="222" y="6"/>
                  </a:lnTo>
                  <a:lnTo>
                    <a:pt x="222" y="4"/>
                  </a:lnTo>
                  <a:lnTo>
                    <a:pt x="223" y="7"/>
                  </a:lnTo>
                  <a:lnTo>
                    <a:pt x="223" y="4"/>
                  </a:lnTo>
                  <a:lnTo>
                    <a:pt x="224" y="7"/>
                  </a:lnTo>
                  <a:lnTo>
                    <a:pt x="224" y="4"/>
                  </a:lnTo>
                  <a:lnTo>
                    <a:pt x="225" y="5"/>
                  </a:lnTo>
                  <a:lnTo>
                    <a:pt x="225" y="3"/>
                  </a:lnTo>
                  <a:lnTo>
                    <a:pt x="226" y="6"/>
                  </a:lnTo>
                  <a:lnTo>
                    <a:pt x="226" y="3"/>
                  </a:lnTo>
                  <a:lnTo>
                    <a:pt x="227" y="6"/>
                  </a:lnTo>
                  <a:lnTo>
                    <a:pt x="227" y="3"/>
                  </a:lnTo>
                  <a:lnTo>
                    <a:pt x="228" y="6"/>
                  </a:lnTo>
                  <a:lnTo>
                    <a:pt x="228" y="2"/>
                  </a:lnTo>
                  <a:lnTo>
                    <a:pt x="229" y="5"/>
                  </a:lnTo>
                  <a:lnTo>
                    <a:pt x="229" y="3"/>
                  </a:lnTo>
                  <a:lnTo>
                    <a:pt x="230" y="5"/>
                  </a:lnTo>
                  <a:lnTo>
                    <a:pt x="230" y="3"/>
                  </a:lnTo>
                  <a:lnTo>
                    <a:pt x="231" y="6"/>
                  </a:lnTo>
                  <a:lnTo>
                    <a:pt x="231" y="3"/>
                  </a:lnTo>
                  <a:lnTo>
                    <a:pt x="232" y="6"/>
                  </a:lnTo>
                  <a:lnTo>
                    <a:pt x="232" y="4"/>
                  </a:lnTo>
                  <a:lnTo>
                    <a:pt x="233" y="6"/>
                  </a:lnTo>
                  <a:lnTo>
                    <a:pt x="233" y="4"/>
                  </a:lnTo>
                  <a:lnTo>
                    <a:pt x="234" y="6"/>
                  </a:lnTo>
                  <a:lnTo>
                    <a:pt x="234" y="3"/>
                  </a:lnTo>
                  <a:lnTo>
                    <a:pt x="235" y="5"/>
                  </a:lnTo>
                  <a:lnTo>
                    <a:pt x="235" y="2"/>
                  </a:lnTo>
                  <a:lnTo>
                    <a:pt x="236" y="5"/>
                  </a:lnTo>
                  <a:lnTo>
                    <a:pt x="236" y="3"/>
                  </a:lnTo>
                  <a:lnTo>
                    <a:pt x="237" y="5"/>
                  </a:lnTo>
                  <a:lnTo>
                    <a:pt x="237" y="3"/>
                  </a:lnTo>
                  <a:lnTo>
                    <a:pt x="238" y="6"/>
                  </a:lnTo>
                  <a:lnTo>
                    <a:pt x="238" y="3"/>
                  </a:lnTo>
                  <a:lnTo>
                    <a:pt x="239" y="5"/>
                  </a:lnTo>
                  <a:lnTo>
                    <a:pt x="239" y="3"/>
                  </a:lnTo>
                  <a:lnTo>
                    <a:pt x="240" y="5"/>
                  </a:lnTo>
                  <a:lnTo>
                    <a:pt x="240" y="3"/>
                  </a:lnTo>
                  <a:lnTo>
                    <a:pt x="241" y="7"/>
                  </a:lnTo>
                  <a:lnTo>
                    <a:pt x="241" y="3"/>
                  </a:lnTo>
                  <a:lnTo>
                    <a:pt x="242" y="7"/>
                  </a:lnTo>
                  <a:lnTo>
                    <a:pt x="242" y="3"/>
                  </a:lnTo>
                  <a:lnTo>
                    <a:pt x="243" y="5"/>
                  </a:lnTo>
                  <a:lnTo>
                    <a:pt x="243" y="2"/>
                  </a:lnTo>
                  <a:lnTo>
                    <a:pt x="244" y="4"/>
                  </a:lnTo>
                  <a:lnTo>
                    <a:pt x="244" y="2"/>
                  </a:lnTo>
                  <a:lnTo>
                    <a:pt x="245" y="5"/>
                  </a:lnTo>
                  <a:lnTo>
                    <a:pt x="245" y="2"/>
                  </a:lnTo>
                  <a:lnTo>
                    <a:pt x="246" y="5"/>
                  </a:lnTo>
                  <a:lnTo>
                    <a:pt x="246" y="1"/>
                  </a:lnTo>
                  <a:lnTo>
                    <a:pt x="247" y="4"/>
                  </a:lnTo>
                  <a:lnTo>
                    <a:pt x="247" y="2"/>
                  </a:lnTo>
                  <a:lnTo>
                    <a:pt x="248" y="4"/>
                  </a:lnTo>
                  <a:lnTo>
                    <a:pt x="248" y="2"/>
                  </a:lnTo>
                  <a:lnTo>
                    <a:pt x="249" y="4"/>
                  </a:lnTo>
                  <a:lnTo>
                    <a:pt x="249" y="2"/>
                  </a:lnTo>
                  <a:lnTo>
                    <a:pt x="250" y="3"/>
                  </a:lnTo>
                  <a:lnTo>
                    <a:pt x="250" y="1"/>
                  </a:lnTo>
                  <a:lnTo>
                    <a:pt x="251" y="3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7" name="Freeform 177">
              <a:extLst>
                <a:ext uri="{FF2B5EF4-FFF2-40B4-BE49-F238E27FC236}">
                  <a16:creationId xmlns:a16="http://schemas.microsoft.com/office/drawing/2014/main" id="{683FAED4-D3F5-440E-B7B1-EA725AC80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294" y="17489372"/>
              <a:ext cx="674542" cy="316264"/>
            </a:xfrm>
            <a:custGeom>
              <a:avLst/>
              <a:gdLst>
                <a:gd name="T0" fmla="*/ 3 w 251"/>
                <a:gd name="T1" fmla="*/ 147 h 159"/>
                <a:gd name="T2" fmla="*/ 7 w 251"/>
                <a:gd name="T3" fmla="*/ 147 h 159"/>
                <a:gd name="T4" fmla="*/ 11 w 251"/>
                <a:gd name="T5" fmla="*/ 148 h 159"/>
                <a:gd name="T6" fmla="*/ 15 w 251"/>
                <a:gd name="T7" fmla="*/ 148 h 159"/>
                <a:gd name="T8" fmla="*/ 19 w 251"/>
                <a:gd name="T9" fmla="*/ 148 h 159"/>
                <a:gd name="T10" fmla="*/ 23 w 251"/>
                <a:gd name="T11" fmla="*/ 148 h 159"/>
                <a:gd name="T12" fmla="*/ 27 w 251"/>
                <a:gd name="T13" fmla="*/ 148 h 159"/>
                <a:gd name="T14" fmla="*/ 31 w 251"/>
                <a:gd name="T15" fmla="*/ 143 h 159"/>
                <a:gd name="T16" fmla="*/ 35 w 251"/>
                <a:gd name="T17" fmla="*/ 50 h 159"/>
                <a:gd name="T18" fmla="*/ 39 w 251"/>
                <a:gd name="T19" fmla="*/ 0 h 159"/>
                <a:gd name="T20" fmla="*/ 43 w 251"/>
                <a:gd name="T21" fmla="*/ 11 h 159"/>
                <a:gd name="T22" fmla="*/ 47 w 251"/>
                <a:gd name="T23" fmla="*/ 26 h 159"/>
                <a:gd name="T24" fmla="*/ 51 w 251"/>
                <a:gd name="T25" fmla="*/ 43 h 159"/>
                <a:gd name="T26" fmla="*/ 55 w 251"/>
                <a:gd name="T27" fmla="*/ 56 h 159"/>
                <a:gd name="T28" fmla="*/ 59 w 251"/>
                <a:gd name="T29" fmla="*/ 67 h 159"/>
                <a:gd name="T30" fmla="*/ 63 w 251"/>
                <a:gd name="T31" fmla="*/ 76 h 159"/>
                <a:gd name="T32" fmla="*/ 67 w 251"/>
                <a:gd name="T33" fmla="*/ 84 h 159"/>
                <a:gd name="T34" fmla="*/ 71 w 251"/>
                <a:gd name="T35" fmla="*/ 90 h 159"/>
                <a:gd name="T36" fmla="*/ 75 w 251"/>
                <a:gd name="T37" fmla="*/ 98 h 159"/>
                <a:gd name="T38" fmla="*/ 79 w 251"/>
                <a:gd name="T39" fmla="*/ 106 h 159"/>
                <a:gd name="T40" fmla="*/ 83 w 251"/>
                <a:gd name="T41" fmla="*/ 111 h 159"/>
                <a:gd name="T42" fmla="*/ 87 w 251"/>
                <a:gd name="T43" fmla="*/ 115 h 159"/>
                <a:gd name="T44" fmla="*/ 91 w 251"/>
                <a:gd name="T45" fmla="*/ 116 h 159"/>
                <a:gd name="T46" fmla="*/ 95 w 251"/>
                <a:gd name="T47" fmla="*/ 121 h 159"/>
                <a:gd name="T48" fmla="*/ 99 w 251"/>
                <a:gd name="T49" fmla="*/ 122 h 159"/>
                <a:gd name="T50" fmla="*/ 103 w 251"/>
                <a:gd name="T51" fmla="*/ 125 h 159"/>
                <a:gd name="T52" fmla="*/ 107 w 251"/>
                <a:gd name="T53" fmla="*/ 125 h 159"/>
                <a:gd name="T54" fmla="*/ 111 w 251"/>
                <a:gd name="T55" fmla="*/ 126 h 159"/>
                <a:gd name="T56" fmla="*/ 115 w 251"/>
                <a:gd name="T57" fmla="*/ 129 h 159"/>
                <a:gd name="T58" fmla="*/ 119 w 251"/>
                <a:gd name="T59" fmla="*/ 130 h 159"/>
                <a:gd name="T60" fmla="*/ 123 w 251"/>
                <a:gd name="T61" fmla="*/ 133 h 159"/>
                <a:gd name="T62" fmla="*/ 127 w 251"/>
                <a:gd name="T63" fmla="*/ 133 h 159"/>
                <a:gd name="T64" fmla="*/ 131 w 251"/>
                <a:gd name="T65" fmla="*/ 134 h 159"/>
                <a:gd name="T66" fmla="*/ 135 w 251"/>
                <a:gd name="T67" fmla="*/ 134 h 159"/>
                <a:gd name="T68" fmla="*/ 139 w 251"/>
                <a:gd name="T69" fmla="*/ 135 h 159"/>
                <a:gd name="T70" fmla="*/ 143 w 251"/>
                <a:gd name="T71" fmla="*/ 141 h 159"/>
                <a:gd name="T72" fmla="*/ 147 w 251"/>
                <a:gd name="T73" fmla="*/ 151 h 159"/>
                <a:gd name="T74" fmla="*/ 151 w 251"/>
                <a:gd name="T75" fmla="*/ 151 h 159"/>
                <a:gd name="T76" fmla="*/ 156 w 251"/>
                <a:gd name="T77" fmla="*/ 154 h 159"/>
                <a:gd name="T78" fmla="*/ 160 w 251"/>
                <a:gd name="T79" fmla="*/ 154 h 159"/>
                <a:gd name="T80" fmla="*/ 164 w 251"/>
                <a:gd name="T81" fmla="*/ 155 h 159"/>
                <a:gd name="T82" fmla="*/ 168 w 251"/>
                <a:gd name="T83" fmla="*/ 155 h 159"/>
                <a:gd name="T84" fmla="*/ 172 w 251"/>
                <a:gd name="T85" fmla="*/ 153 h 159"/>
                <a:gd name="T86" fmla="*/ 176 w 251"/>
                <a:gd name="T87" fmla="*/ 152 h 159"/>
                <a:gd name="T88" fmla="*/ 180 w 251"/>
                <a:gd name="T89" fmla="*/ 153 h 159"/>
                <a:gd name="T90" fmla="*/ 184 w 251"/>
                <a:gd name="T91" fmla="*/ 153 h 159"/>
                <a:gd name="T92" fmla="*/ 188 w 251"/>
                <a:gd name="T93" fmla="*/ 150 h 159"/>
                <a:gd name="T94" fmla="*/ 192 w 251"/>
                <a:gd name="T95" fmla="*/ 153 h 159"/>
                <a:gd name="T96" fmla="*/ 196 w 251"/>
                <a:gd name="T97" fmla="*/ 151 h 159"/>
                <a:gd name="T98" fmla="*/ 200 w 251"/>
                <a:gd name="T99" fmla="*/ 153 h 159"/>
                <a:gd name="T100" fmla="*/ 204 w 251"/>
                <a:gd name="T101" fmla="*/ 153 h 159"/>
                <a:gd name="T102" fmla="*/ 208 w 251"/>
                <a:gd name="T103" fmla="*/ 153 h 159"/>
                <a:gd name="T104" fmla="*/ 212 w 251"/>
                <a:gd name="T105" fmla="*/ 154 h 159"/>
                <a:gd name="T106" fmla="*/ 216 w 251"/>
                <a:gd name="T107" fmla="*/ 154 h 159"/>
                <a:gd name="T108" fmla="*/ 220 w 251"/>
                <a:gd name="T109" fmla="*/ 155 h 159"/>
                <a:gd name="T110" fmla="*/ 224 w 251"/>
                <a:gd name="T111" fmla="*/ 155 h 159"/>
                <a:gd name="T112" fmla="*/ 228 w 251"/>
                <a:gd name="T113" fmla="*/ 154 h 159"/>
                <a:gd name="T114" fmla="*/ 232 w 251"/>
                <a:gd name="T115" fmla="*/ 154 h 159"/>
                <a:gd name="T116" fmla="*/ 236 w 251"/>
                <a:gd name="T117" fmla="*/ 152 h 159"/>
                <a:gd name="T118" fmla="*/ 240 w 251"/>
                <a:gd name="T119" fmla="*/ 150 h 159"/>
                <a:gd name="T120" fmla="*/ 244 w 251"/>
                <a:gd name="T121" fmla="*/ 154 h 159"/>
                <a:gd name="T122" fmla="*/ 248 w 251"/>
                <a:gd name="T123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59">
                  <a:moveTo>
                    <a:pt x="0" y="150"/>
                  </a:moveTo>
                  <a:lnTo>
                    <a:pt x="0" y="148"/>
                  </a:lnTo>
                  <a:lnTo>
                    <a:pt x="1" y="151"/>
                  </a:lnTo>
                  <a:lnTo>
                    <a:pt x="1" y="148"/>
                  </a:lnTo>
                  <a:lnTo>
                    <a:pt x="2" y="151"/>
                  </a:lnTo>
                  <a:lnTo>
                    <a:pt x="2" y="148"/>
                  </a:lnTo>
                  <a:lnTo>
                    <a:pt x="3" y="151"/>
                  </a:lnTo>
                  <a:lnTo>
                    <a:pt x="3" y="147"/>
                  </a:lnTo>
                  <a:lnTo>
                    <a:pt x="4" y="151"/>
                  </a:lnTo>
                  <a:lnTo>
                    <a:pt x="4" y="147"/>
                  </a:lnTo>
                  <a:lnTo>
                    <a:pt x="5" y="151"/>
                  </a:lnTo>
                  <a:lnTo>
                    <a:pt x="5" y="147"/>
                  </a:lnTo>
                  <a:lnTo>
                    <a:pt x="6" y="151"/>
                  </a:lnTo>
                  <a:lnTo>
                    <a:pt x="6" y="147"/>
                  </a:lnTo>
                  <a:lnTo>
                    <a:pt x="7" y="151"/>
                  </a:lnTo>
                  <a:lnTo>
                    <a:pt x="7" y="147"/>
                  </a:lnTo>
                  <a:lnTo>
                    <a:pt x="8" y="149"/>
                  </a:lnTo>
                  <a:lnTo>
                    <a:pt x="8" y="147"/>
                  </a:lnTo>
                  <a:lnTo>
                    <a:pt x="9" y="150"/>
                  </a:lnTo>
                  <a:lnTo>
                    <a:pt x="9" y="148"/>
                  </a:lnTo>
                  <a:lnTo>
                    <a:pt x="10" y="150"/>
                  </a:lnTo>
                  <a:lnTo>
                    <a:pt x="10" y="148"/>
                  </a:lnTo>
                  <a:lnTo>
                    <a:pt x="11" y="150"/>
                  </a:lnTo>
                  <a:lnTo>
                    <a:pt x="11" y="148"/>
                  </a:lnTo>
                  <a:lnTo>
                    <a:pt x="12" y="150"/>
                  </a:lnTo>
                  <a:lnTo>
                    <a:pt x="12" y="148"/>
                  </a:lnTo>
                  <a:lnTo>
                    <a:pt x="13" y="151"/>
                  </a:lnTo>
                  <a:lnTo>
                    <a:pt x="13" y="149"/>
                  </a:lnTo>
                  <a:lnTo>
                    <a:pt x="14" y="151"/>
                  </a:lnTo>
                  <a:lnTo>
                    <a:pt x="14" y="149"/>
                  </a:lnTo>
                  <a:lnTo>
                    <a:pt x="15" y="150"/>
                  </a:lnTo>
                  <a:lnTo>
                    <a:pt x="15" y="148"/>
                  </a:lnTo>
                  <a:lnTo>
                    <a:pt x="16" y="150"/>
                  </a:lnTo>
                  <a:lnTo>
                    <a:pt x="16" y="148"/>
                  </a:lnTo>
                  <a:lnTo>
                    <a:pt x="17" y="151"/>
                  </a:lnTo>
                  <a:lnTo>
                    <a:pt x="17" y="147"/>
                  </a:lnTo>
                  <a:lnTo>
                    <a:pt x="18" y="151"/>
                  </a:lnTo>
                  <a:lnTo>
                    <a:pt x="18" y="148"/>
                  </a:lnTo>
                  <a:lnTo>
                    <a:pt x="19" y="151"/>
                  </a:lnTo>
                  <a:lnTo>
                    <a:pt x="19" y="148"/>
                  </a:lnTo>
                  <a:lnTo>
                    <a:pt x="20" y="151"/>
                  </a:lnTo>
                  <a:lnTo>
                    <a:pt x="20" y="148"/>
                  </a:lnTo>
                  <a:lnTo>
                    <a:pt x="21" y="151"/>
                  </a:lnTo>
                  <a:lnTo>
                    <a:pt x="21" y="148"/>
                  </a:lnTo>
                  <a:lnTo>
                    <a:pt x="22" y="149"/>
                  </a:lnTo>
                  <a:lnTo>
                    <a:pt x="22" y="148"/>
                  </a:lnTo>
                  <a:lnTo>
                    <a:pt x="23" y="150"/>
                  </a:lnTo>
                  <a:lnTo>
                    <a:pt x="23" y="148"/>
                  </a:lnTo>
                  <a:lnTo>
                    <a:pt x="24" y="151"/>
                  </a:lnTo>
                  <a:lnTo>
                    <a:pt x="24" y="147"/>
                  </a:lnTo>
                  <a:lnTo>
                    <a:pt x="25" y="151"/>
                  </a:lnTo>
                  <a:lnTo>
                    <a:pt x="25" y="148"/>
                  </a:lnTo>
                  <a:lnTo>
                    <a:pt x="26" y="150"/>
                  </a:lnTo>
                  <a:lnTo>
                    <a:pt x="26" y="148"/>
                  </a:lnTo>
                  <a:lnTo>
                    <a:pt x="27" y="150"/>
                  </a:lnTo>
                  <a:lnTo>
                    <a:pt x="27" y="148"/>
                  </a:lnTo>
                  <a:lnTo>
                    <a:pt x="28" y="150"/>
                  </a:lnTo>
                  <a:lnTo>
                    <a:pt x="28" y="148"/>
                  </a:lnTo>
                  <a:lnTo>
                    <a:pt x="29" y="150"/>
                  </a:lnTo>
                  <a:lnTo>
                    <a:pt x="29" y="148"/>
                  </a:lnTo>
                  <a:lnTo>
                    <a:pt x="30" y="149"/>
                  </a:lnTo>
                  <a:lnTo>
                    <a:pt x="30" y="146"/>
                  </a:lnTo>
                  <a:lnTo>
                    <a:pt x="31" y="148"/>
                  </a:lnTo>
                  <a:lnTo>
                    <a:pt x="31" y="143"/>
                  </a:lnTo>
                  <a:lnTo>
                    <a:pt x="32" y="145"/>
                  </a:lnTo>
                  <a:lnTo>
                    <a:pt x="32" y="121"/>
                  </a:lnTo>
                  <a:lnTo>
                    <a:pt x="33" y="128"/>
                  </a:lnTo>
                  <a:lnTo>
                    <a:pt x="33" y="96"/>
                  </a:lnTo>
                  <a:lnTo>
                    <a:pt x="34" y="101"/>
                  </a:lnTo>
                  <a:lnTo>
                    <a:pt x="34" y="70"/>
                  </a:lnTo>
                  <a:lnTo>
                    <a:pt x="35" y="75"/>
                  </a:lnTo>
                  <a:lnTo>
                    <a:pt x="35" y="50"/>
                  </a:lnTo>
                  <a:lnTo>
                    <a:pt x="36" y="56"/>
                  </a:lnTo>
                  <a:lnTo>
                    <a:pt x="36" y="29"/>
                  </a:lnTo>
                  <a:lnTo>
                    <a:pt x="37" y="34"/>
                  </a:lnTo>
                  <a:lnTo>
                    <a:pt x="37" y="15"/>
                  </a:lnTo>
                  <a:lnTo>
                    <a:pt x="38" y="16"/>
                  </a:lnTo>
                  <a:lnTo>
                    <a:pt x="38" y="6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40" y="4"/>
                  </a:lnTo>
                  <a:lnTo>
                    <a:pt x="40" y="1"/>
                  </a:lnTo>
                  <a:lnTo>
                    <a:pt x="41" y="6"/>
                  </a:lnTo>
                  <a:lnTo>
                    <a:pt x="41" y="3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43" y="15"/>
                  </a:lnTo>
                  <a:lnTo>
                    <a:pt x="43" y="11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6" y="28"/>
                  </a:lnTo>
                  <a:lnTo>
                    <a:pt x="46" y="23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48" y="36"/>
                  </a:lnTo>
                  <a:lnTo>
                    <a:pt x="48" y="31"/>
                  </a:lnTo>
                  <a:lnTo>
                    <a:pt x="49" y="41"/>
                  </a:lnTo>
                  <a:lnTo>
                    <a:pt x="49" y="35"/>
                  </a:lnTo>
                  <a:lnTo>
                    <a:pt x="50" y="44"/>
                  </a:lnTo>
                  <a:lnTo>
                    <a:pt x="50" y="39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3" y="54"/>
                  </a:lnTo>
                  <a:lnTo>
                    <a:pt x="53" y="50"/>
                  </a:lnTo>
                  <a:lnTo>
                    <a:pt x="54" y="57"/>
                  </a:lnTo>
                  <a:lnTo>
                    <a:pt x="54" y="52"/>
                  </a:lnTo>
                  <a:lnTo>
                    <a:pt x="55" y="61"/>
                  </a:lnTo>
                  <a:lnTo>
                    <a:pt x="55" y="56"/>
                  </a:lnTo>
                  <a:lnTo>
                    <a:pt x="56" y="64"/>
                  </a:lnTo>
                  <a:lnTo>
                    <a:pt x="56" y="60"/>
                  </a:lnTo>
                  <a:lnTo>
                    <a:pt x="57" y="66"/>
                  </a:lnTo>
                  <a:lnTo>
                    <a:pt x="57" y="63"/>
                  </a:lnTo>
                  <a:lnTo>
                    <a:pt x="58" y="68"/>
                  </a:lnTo>
                  <a:lnTo>
                    <a:pt x="58" y="65"/>
                  </a:lnTo>
                  <a:lnTo>
                    <a:pt x="59" y="73"/>
                  </a:lnTo>
                  <a:lnTo>
                    <a:pt x="59" y="67"/>
                  </a:lnTo>
                  <a:lnTo>
                    <a:pt x="60" y="73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71"/>
                  </a:lnTo>
                  <a:lnTo>
                    <a:pt x="62" y="76"/>
                  </a:lnTo>
                  <a:lnTo>
                    <a:pt x="62" y="73"/>
                  </a:lnTo>
                  <a:lnTo>
                    <a:pt x="63" y="78"/>
                  </a:lnTo>
                  <a:lnTo>
                    <a:pt x="63" y="76"/>
                  </a:lnTo>
                  <a:lnTo>
                    <a:pt x="64" y="81"/>
                  </a:lnTo>
                  <a:lnTo>
                    <a:pt x="64" y="77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6" y="84"/>
                  </a:lnTo>
                  <a:lnTo>
                    <a:pt x="66" y="82"/>
                  </a:lnTo>
                  <a:lnTo>
                    <a:pt x="67" y="86"/>
                  </a:lnTo>
                  <a:lnTo>
                    <a:pt x="67" y="84"/>
                  </a:lnTo>
                  <a:lnTo>
                    <a:pt x="68" y="88"/>
                  </a:lnTo>
                  <a:lnTo>
                    <a:pt x="68" y="86"/>
                  </a:lnTo>
                  <a:lnTo>
                    <a:pt x="69" y="91"/>
                  </a:lnTo>
                  <a:lnTo>
                    <a:pt x="69" y="88"/>
                  </a:lnTo>
                  <a:lnTo>
                    <a:pt x="70" y="92"/>
                  </a:lnTo>
                  <a:lnTo>
                    <a:pt x="70" y="89"/>
                  </a:lnTo>
                  <a:lnTo>
                    <a:pt x="71" y="93"/>
                  </a:lnTo>
                  <a:lnTo>
                    <a:pt x="71" y="90"/>
                  </a:lnTo>
                  <a:lnTo>
                    <a:pt x="72" y="95"/>
                  </a:lnTo>
                  <a:lnTo>
                    <a:pt x="72" y="92"/>
                  </a:lnTo>
                  <a:lnTo>
                    <a:pt x="73" y="97"/>
                  </a:lnTo>
                  <a:lnTo>
                    <a:pt x="73" y="94"/>
                  </a:lnTo>
                  <a:lnTo>
                    <a:pt x="74" y="101"/>
                  </a:lnTo>
                  <a:lnTo>
                    <a:pt x="74" y="96"/>
                  </a:lnTo>
                  <a:lnTo>
                    <a:pt x="75" y="102"/>
                  </a:lnTo>
                  <a:lnTo>
                    <a:pt x="75" y="98"/>
                  </a:lnTo>
                  <a:lnTo>
                    <a:pt x="76" y="104"/>
                  </a:lnTo>
                  <a:lnTo>
                    <a:pt x="76" y="101"/>
                  </a:lnTo>
                  <a:lnTo>
                    <a:pt x="77" y="106"/>
                  </a:lnTo>
                  <a:lnTo>
                    <a:pt x="77" y="102"/>
                  </a:lnTo>
                  <a:lnTo>
                    <a:pt x="78" y="107"/>
                  </a:lnTo>
                  <a:lnTo>
                    <a:pt x="78" y="102"/>
                  </a:lnTo>
                  <a:lnTo>
                    <a:pt x="79" y="108"/>
                  </a:lnTo>
                  <a:lnTo>
                    <a:pt x="79" y="106"/>
                  </a:lnTo>
                  <a:lnTo>
                    <a:pt x="80" y="110"/>
                  </a:lnTo>
                  <a:lnTo>
                    <a:pt x="80" y="108"/>
                  </a:lnTo>
                  <a:lnTo>
                    <a:pt x="81" y="111"/>
                  </a:lnTo>
                  <a:lnTo>
                    <a:pt x="81" y="109"/>
                  </a:lnTo>
                  <a:lnTo>
                    <a:pt x="82" y="111"/>
                  </a:lnTo>
                  <a:lnTo>
                    <a:pt x="82" y="110"/>
                  </a:lnTo>
                  <a:lnTo>
                    <a:pt x="83" y="113"/>
                  </a:lnTo>
                  <a:lnTo>
                    <a:pt x="83" y="111"/>
                  </a:lnTo>
                  <a:lnTo>
                    <a:pt x="84" y="114"/>
                  </a:lnTo>
                  <a:lnTo>
                    <a:pt x="84" y="112"/>
                  </a:lnTo>
                  <a:lnTo>
                    <a:pt x="85" y="115"/>
                  </a:lnTo>
                  <a:lnTo>
                    <a:pt x="85" y="112"/>
                  </a:lnTo>
                  <a:lnTo>
                    <a:pt x="86" y="116"/>
                  </a:lnTo>
                  <a:lnTo>
                    <a:pt x="86" y="113"/>
                  </a:lnTo>
                  <a:lnTo>
                    <a:pt x="87" y="119"/>
                  </a:lnTo>
                  <a:lnTo>
                    <a:pt x="87" y="115"/>
                  </a:lnTo>
                  <a:lnTo>
                    <a:pt x="88" y="119"/>
                  </a:lnTo>
                  <a:lnTo>
                    <a:pt x="88" y="115"/>
                  </a:lnTo>
                  <a:lnTo>
                    <a:pt x="89" y="118"/>
                  </a:lnTo>
                  <a:lnTo>
                    <a:pt x="89" y="115"/>
                  </a:lnTo>
                  <a:lnTo>
                    <a:pt x="90" y="119"/>
                  </a:lnTo>
                  <a:lnTo>
                    <a:pt x="90" y="116"/>
                  </a:lnTo>
                  <a:lnTo>
                    <a:pt x="91" y="120"/>
                  </a:lnTo>
                  <a:lnTo>
                    <a:pt x="91" y="116"/>
                  </a:lnTo>
                  <a:lnTo>
                    <a:pt x="92" y="121"/>
                  </a:lnTo>
                  <a:lnTo>
                    <a:pt x="92" y="118"/>
                  </a:lnTo>
                  <a:lnTo>
                    <a:pt x="93" y="122"/>
                  </a:lnTo>
                  <a:lnTo>
                    <a:pt x="93" y="119"/>
                  </a:lnTo>
                  <a:lnTo>
                    <a:pt x="94" y="122"/>
                  </a:lnTo>
                  <a:lnTo>
                    <a:pt x="94" y="119"/>
                  </a:lnTo>
                  <a:lnTo>
                    <a:pt x="95" y="123"/>
                  </a:lnTo>
                  <a:lnTo>
                    <a:pt x="95" y="121"/>
                  </a:lnTo>
                  <a:lnTo>
                    <a:pt x="96" y="124"/>
                  </a:lnTo>
                  <a:lnTo>
                    <a:pt x="96" y="121"/>
                  </a:lnTo>
                  <a:lnTo>
                    <a:pt x="97" y="125"/>
                  </a:lnTo>
                  <a:lnTo>
                    <a:pt x="97" y="121"/>
                  </a:lnTo>
                  <a:lnTo>
                    <a:pt x="98" y="125"/>
                  </a:lnTo>
                  <a:lnTo>
                    <a:pt x="98" y="122"/>
                  </a:lnTo>
                  <a:lnTo>
                    <a:pt x="99" y="124"/>
                  </a:lnTo>
                  <a:lnTo>
                    <a:pt x="99" y="122"/>
                  </a:lnTo>
                  <a:lnTo>
                    <a:pt x="100" y="124"/>
                  </a:lnTo>
                  <a:lnTo>
                    <a:pt x="100" y="122"/>
                  </a:lnTo>
                  <a:lnTo>
                    <a:pt x="101" y="126"/>
                  </a:lnTo>
                  <a:lnTo>
                    <a:pt x="101" y="122"/>
                  </a:lnTo>
                  <a:lnTo>
                    <a:pt x="102" y="126"/>
                  </a:lnTo>
                  <a:lnTo>
                    <a:pt x="102" y="123"/>
                  </a:lnTo>
                  <a:lnTo>
                    <a:pt x="103" y="127"/>
                  </a:lnTo>
                  <a:lnTo>
                    <a:pt x="103" y="125"/>
                  </a:lnTo>
                  <a:lnTo>
                    <a:pt x="104" y="128"/>
                  </a:lnTo>
                  <a:lnTo>
                    <a:pt x="104" y="125"/>
                  </a:lnTo>
                  <a:lnTo>
                    <a:pt x="105" y="127"/>
                  </a:lnTo>
                  <a:lnTo>
                    <a:pt x="105" y="125"/>
                  </a:lnTo>
                  <a:lnTo>
                    <a:pt x="106" y="127"/>
                  </a:lnTo>
                  <a:lnTo>
                    <a:pt x="106" y="125"/>
                  </a:lnTo>
                  <a:lnTo>
                    <a:pt x="107" y="129"/>
                  </a:lnTo>
                  <a:lnTo>
                    <a:pt x="107" y="125"/>
                  </a:lnTo>
                  <a:lnTo>
                    <a:pt x="108" y="130"/>
                  </a:lnTo>
                  <a:lnTo>
                    <a:pt x="108" y="126"/>
                  </a:lnTo>
                  <a:lnTo>
                    <a:pt x="109" y="130"/>
                  </a:lnTo>
                  <a:lnTo>
                    <a:pt x="109" y="126"/>
                  </a:lnTo>
                  <a:lnTo>
                    <a:pt x="110" y="131"/>
                  </a:lnTo>
                  <a:lnTo>
                    <a:pt x="110" y="127"/>
                  </a:lnTo>
                  <a:lnTo>
                    <a:pt x="111" y="131"/>
                  </a:lnTo>
                  <a:lnTo>
                    <a:pt x="111" y="126"/>
                  </a:lnTo>
                  <a:lnTo>
                    <a:pt x="112" y="130"/>
                  </a:lnTo>
                  <a:lnTo>
                    <a:pt x="112" y="128"/>
                  </a:lnTo>
                  <a:lnTo>
                    <a:pt x="113" y="130"/>
                  </a:lnTo>
                  <a:lnTo>
                    <a:pt x="113" y="128"/>
                  </a:lnTo>
                  <a:lnTo>
                    <a:pt x="114" y="130"/>
                  </a:lnTo>
                  <a:lnTo>
                    <a:pt x="114" y="129"/>
                  </a:lnTo>
                  <a:lnTo>
                    <a:pt x="115" y="132"/>
                  </a:lnTo>
                  <a:lnTo>
                    <a:pt x="115" y="129"/>
                  </a:lnTo>
                  <a:lnTo>
                    <a:pt x="116" y="133"/>
                  </a:lnTo>
                  <a:lnTo>
                    <a:pt x="116" y="12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8" y="133"/>
                  </a:lnTo>
                  <a:lnTo>
                    <a:pt x="118" y="131"/>
                  </a:lnTo>
                  <a:lnTo>
                    <a:pt x="119" y="134"/>
                  </a:lnTo>
                  <a:lnTo>
                    <a:pt x="119" y="130"/>
                  </a:lnTo>
                  <a:lnTo>
                    <a:pt x="120" y="134"/>
                  </a:lnTo>
                  <a:lnTo>
                    <a:pt x="120" y="132"/>
                  </a:lnTo>
                  <a:lnTo>
                    <a:pt x="121" y="134"/>
                  </a:lnTo>
                  <a:lnTo>
                    <a:pt x="121" y="133"/>
                  </a:lnTo>
                  <a:lnTo>
                    <a:pt x="122" y="134"/>
                  </a:lnTo>
                  <a:lnTo>
                    <a:pt x="122" y="132"/>
                  </a:lnTo>
                  <a:lnTo>
                    <a:pt x="123" y="136"/>
                  </a:lnTo>
                  <a:lnTo>
                    <a:pt x="123" y="133"/>
                  </a:lnTo>
                  <a:lnTo>
                    <a:pt x="124" y="136"/>
                  </a:lnTo>
                  <a:lnTo>
                    <a:pt x="124" y="133"/>
                  </a:lnTo>
                  <a:lnTo>
                    <a:pt x="125" y="136"/>
                  </a:lnTo>
                  <a:lnTo>
                    <a:pt x="125" y="133"/>
                  </a:lnTo>
                  <a:lnTo>
                    <a:pt x="126" y="136"/>
                  </a:lnTo>
                  <a:lnTo>
                    <a:pt x="126" y="134"/>
                  </a:lnTo>
                  <a:lnTo>
                    <a:pt x="127" y="136"/>
                  </a:lnTo>
                  <a:lnTo>
                    <a:pt x="127" y="133"/>
                  </a:lnTo>
                  <a:lnTo>
                    <a:pt x="128" y="136"/>
                  </a:lnTo>
                  <a:lnTo>
                    <a:pt x="128" y="134"/>
                  </a:lnTo>
                  <a:lnTo>
                    <a:pt x="129" y="136"/>
                  </a:lnTo>
                  <a:lnTo>
                    <a:pt x="129" y="134"/>
                  </a:lnTo>
                  <a:lnTo>
                    <a:pt x="130" y="136"/>
                  </a:lnTo>
                  <a:lnTo>
                    <a:pt x="130" y="135"/>
                  </a:lnTo>
                  <a:lnTo>
                    <a:pt x="131" y="136"/>
                  </a:lnTo>
                  <a:lnTo>
                    <a:pt x="131" y="134"/>
                  </a:lnTo>
                  <a:lnTo>
                    <a:pt x="132" y="136"/>
                  </a:lnTo>
                  <a:lnTo>
                    <a:pt x="132" y="134"/>
                  </a:lnTo>
                  <a:lnTo>
                    <a:pt x="133" y="137"/>
                  </a:lnTo>
                  <a:lnTo>
                    <a:pt x="133" y="133"/>
                  </a:lnTo>
                  <a:lnTo>
                    <a:pt x="134" y="137"/>
                  </a:lnTo>
                  <a:lnTo>
                    <a:pt x="134" y="134"/>
                  </a:lnTo>
                  <a:lnTo>
                    <a:pt x="135" y="137"/>
                  </a:lnTo>
                  <a:lnTo>
                    <a:pt x="135" y="134"/>
                  </a:lnTo>
                  <a:lnTo>
                    <a:pt x="136" y="137"/>
                  </a:lnTo>
                  <a:lnTo>
                    <a:pt x="136" y="135"/>
                  </a:lnTo>
                  <a:lnTo>
                    <a:pt x="137" y="137"/>
                  </a:lnTo>
                  <a:lnTo>
                    <a:pt x="137" y="135"/>
                  </a:lnTo>
                  <a:lnTo>
                    <a:pt x="138" y="137"/>
                  </a:lnTo>
                  <a:lnTo>
                    <a:pt x="138" y="136"/>
                  </a:lnTo>
                  <a:lnTo>
                    <a:pt x="139" y="137"/>
                  </a:lnTo>
                  <a:lnTo>
                    <a:pt x="139" y="135"/>
                  </a:lnTo>
                  <a:lnTo>
                    <a:pt x="140" y="138"/>
                  </a:lnTo>
                  <a:lnTo>
                    <a:pt x="140" y="135"/>
                  </a:lnTo>
                  <a:lnTo>
                    <a:pt x="141" y="139"/>
                  </a:lnTo>
                  <a:lnTo>
                    <a:pt x="141" y="137"/>
                  </a:lnTo>
                  <a:lnTo>
                    <a:pt x="142" y="142"/>
                  </a:lnTo>
                  <a:lnTo>
                    <a:pt x="142" y="138"/>
                  </a:lnTo>
                  <a:lnTo>
                    <a:pt x="143" y="144"/>
                  </a:lnTo>
                  <a:lnTo>
                    <a:pt x="143" y="141"/>
                  </a:lnTo>
                  <a:lnTo>
                    <a:pt x="144" y="149"/>
                  </a:lnTo>
                  <a:lnTo>
                    <a:pt x="144" y="143"/>
                  </a:lnTo>
                  <a:lnTo>
                    <a:pt x="145" y="151"/>
                  </a:lnTo>
                  <a:lnTo>
                    <a:pt x="145" y="148"/>
                  </a:lnTo>
                  <a:lnTo>
                    <a:pt x="146" y="152"/>
                  </a:lnTo>
                  <a:lnTo>
                    <a:pt x="146" y="150"/>
                  </a:lnTo>
                  <a:lnTo>
                    <a:pt x="147" y="153"/>
                  </a:lnTo>
                  <a:lnTo>
                    <a:pt x="147" y="151"/>
                  </a:lnTo>
                  <a:lnTo>
                    <a:pt x="148" y="155"/>
                  </a:lnTo>
                  <a:lnTo>
                    <a:pt x="148" y="151"/>
                  </a:lnTo>
                  <a:lnTo>
                    <a:pt x="149" y="155"/>
                  </a:lnTo>
                  <a:lnTo>
                    <a:pt x="149" y="152"/>
                  </a:lnTo>
                  <a:lnTo>
                    <a:pt x="150" y="153"/>
                  </a:lnTo>
                  <a:lnTo>
                    <a:pt x="150" y="151"/>
                  </a:lnTo>
                  <a:lnTo>
                    <a:pt x="151" y="153"/>
                  </a:lnTo>
                  <a:lnTo>
                    <a:pt x="151" y="151"/>
                  </a:lnTo>
                  <a:lnTo>
                    <a:pt x="152" y="155"/>
                  </a:lnTo>
                  <a:lnTo>
                    <a:pt x="152" y="153"/>
                  </a:lnTo>
                  <a:lnTo>
                    <a:pt x="153" y="157"/>
                  </a:lnTo>
                  <a:lnTo>
                    <a:pt x="153" y="152"/>
                  </a:lnTo>
                  <a:lnTo>
                    <a:pt x="155" y="156"/>
                  </a:lnTo>
                  <a:lnTo>
                    <a:pt x="155" y="154"/>
                  </a:lnTo>
                  <a:lnTo>
                    <a:pt x="156" y="156"/>
                  </a:lnTo>
                  <a:lnTo>
                    <a:pt x="156" y="154"/>
                  </a:lnTo>
                  <a:lnTo>
                    <a:pt x="157" y="157"/>
                  </a:lnTo>
                  <a:lnTo>
                    <a:pt x="157" y="153"/>
                  </a:lnTo>
                  <a:lnTo>
                    <a:pt x="158" y="157"/>
                  </a:lnTo>
                  <a:lnTo>
                    <a:pt x="158" y="154"/>
                  </a:lnTo>
                  <a:lnTo>
                    <a:pt x="159" y="156"/>
                  </a:lnTo>
                  <a:lnTo>
                    <a:pt x="159" y="153"/>
                  </a:lnTo>
                  <a:lnTo>
                    <a:pt x="160" y="156"/>
                  </a:lnTo>
                  <a:lnTo>
                    <a:pt x="160" y="154"/>
                  </a:lnTo>
                  <a:lnTo>
                    <a:pt x="161" y="156"/>
                  </a:lnTo>
                  <a:lnTo>
                    <a:pt x="161" y="155"/>
                  </a:lnTo>
                  <a:lnTo>
                    <a:pt x="162" y="156"/>
                  </a:lnTo>
                  <a:lnTo>
                    <a:pt x="162" y="155"/>
                  </a:lnTo>
                  <a:lnTo>
                    <a:pt x="163" y="158"/>
                  </a:lnTo>
                  <a:lnTo>
                    <a:pt x="163" y="155"/>
                  </a:lnTo>
                  <a:lnTo>
                    <a:pt x="164" y="158"/>
                  </a:lnTo>
                  <a:lnTo>
                    <a:pt x="164" y="155"/>
                  </a:lnTo>
                  <a:lnTo>
                    <a:pt x="165" y="157"/>
                  </a:lnTo>
                  <a:lnTo>
                    <a:pt x="165" y="155"/>
                  </a:lnTo>
                  <a:lnTo>
                    <a:pt x="166" y="157"/>
                  </a:lnTo>
                  <a:lnTo>
                    <a:pt x="166" y="155"/>
                  </a:lnTo>
                  <a:lnTo>
                    <a:pt x="167" y="157"/>
                  </a:lnTo>
                  <a:lnTo>
                    <a:pt x="167" y="155"/>
                  </a:lnTo>
                  <a:lnTo>
                    <a:pt x="168" y="158"/>
                  </a:lnTo>
                  <a:lnTo>
                    <a:pt x="168" y="155"/>
                  </a:lnTo>
                  <a:lnTo>
                    <a:pt x="169" y="157"/>
                  </a:lnTo>
                  <a:lnTo>
                    <a:pt x="169" y="155"/>
                  </a:lnTo>
                  <a:lnTo>
                    <a:pt x="170" y="157"/>
                  </a:lnTo>
                  <a:lnTo>
                    <a:pt x="170" y="154"/>
                  </a:lnTo>
                  <a:lnTo>
                    <a:pt x="171" y="156"/>
                  </a:lnTo>
                  <a:lnTo>
                    <a:pt x="171" y="153"/>
                  </a:lnTo>
                  <a:lnTo>
                    <a:pt x="172" y="156"/>
                  </a:lnTo>
                  <a:lnTo>
                    <a:pt x="172" y="153"/>
                  </a:lnTo>
                  <a:lnTo>
                    <a:pt x="173" y="155"/>
                  </a:lnTo>
                  <a:lnTo>
                    <a:pt x="173" y="153"/>
                  </a:lnTo>
                  <a:lnTo>
                    <a:pt x="174" y="155"/>
                  </a:lnTo>
                  <a:lnTo>
                    <a:pt x="174" y="153"/>
                  </a:lnTo>
                  <a:lnTo>
                    <a:pt x="175" y="155"/>
                  </a:lnTo>
                  <a:lnTo>
                    <a:pt x="175" y="153"/>
                  </a:lnTo>
                  <a:lnTo>
                    <a:pt x="176" y="156"/>
                  </a:lnTo>
                  <a:lnTo>
                    <a:pt x="176" y="152"/>
                  </a:lnTo>
                  <a:lnTo>
                    <a:pt x="177" y="155"/>
                  </a:lnTo>
                  <a:lnTo>
                    <a:pt x="177" y="153"/>
                  </a:lnTo>
                  <a:lnTo>
                    <a:pt x="178" y="155"/>
                  </a:lnTo>
                  <a:lnTo>
                    <a:pt x="178" y="153"/>
                  </a:lnTo>
                  <a:lnTo>
                    <a:pt x="179" y="157"/>
                  </a:lnTo>
                  <a:lnTo>
                    <a:pt x="179" y="153"/>
                  </a:lnTo>
                  <a:lnTo>
                    <a:pt x="180" y="155"/>
                  </a:lnTo>
                  <a:lnTo>
                    <a:pt x="180" y="153"/>
                  </a:lnTo>
                  <a:lnTo>
                    <a:pt x="181" y="155"/>
                  </a:lnTo>
                  <a:lnTo>
                    <a:pt x="181" y="154"/>
                  </a:lnTo>
                  <a:lnTo>
                    <a:pt x="182" y="155"/>
                  </a:lnTo>
                  <a:lnTo>
                    <a:pt x="182" y="154"/>
                  </a:lnTo>
                  <a:lnTo>
                    <a:pt x="183" y="156"/>
                  </a:lnTo>
                  <a:lnTo>
                    <a:pt x="183" y="154"/>
                  </a:lnTo>
                  <a:lnTo>
                    <a:pt x="184" y="156"/>
                  </a:lnTo>
                  <a:lnTo>
                    <a:pt x="184" y="153"/>
                  </a:lnTo>
                  <a:lnTo>
                    <a:pt x="185" y="155"/>
                  </a:lnTo>
                  <a:lnTo>
                    <a:pt x="185" y="153"/>
                  </a:lnTo>
                  <a:lnTo>
                    <a:pt x="186" y="155"/>
                  </a:lnTo>
                  <a:lnTo>
                    <a:pt x="186" y="153"/>
                  </a:lnTo>
                  <a:lnTo>
                    <a:pt x="187" y="155"/>
                  </a:lnTo>
                  <a:lnTo>
                    <a:pt x="187" y="152"/>
                  </a:lnTo>
                  <a:lnTo>
                    <a:pt x="188" y="153"/>
                  </a:lnTo>
                  <a:lnTo>
                    <a:pt x="188" y="150"/>
                  </a:lnTo>
                  <a:lnTo>
                    <a:pt x="189" y="154"/>
                  </a:lnTo>
                  <a:lnTo>
                    <a:pt x="189" y="152"/>
                  </a:lnTo>
                  <a:lnTo>
                    <a:pt x="190" y="154"/>
                  </a:lnTo>
                  <a:lnTo>
                    <a:pt x="190" y="152"/>
                  </a:lnTo>
                  <a:lnTo>
                    <a:pt x="191" y="155"/>
                  </a:lnTo>
                  <a:lnTo>
                    <a:pt x="191" y="153"/>
                  </a:lnTo>
                  <a:lnTo>
                    <a:pt x="192" y="156"/>
                  </a:lnTo>
                  <a:lnTo>
                    <a:pt x="192" y="153"/>
                  </a:lnTo>
                  <a:lnTo>
                    <a:pt x="193" y="156"/>
                  </a:lnTo>
                  <a:lnTo>
                    <a:pt x="193" y="154"/>
                  </a:lnTo>
                  <a:lnTo>
                    <a:pt x="194" y="155"/>
                  </a:lnTo>
                  <a:lnTo>
                    <a:pt x="194" y="153"/>
                  </a:lnTo>
                  <a:lnTo>
                    <a:pt x="195" y="155"/>
                  </a:lnTo>
                  <a:lnTo>
                    <a:pt x="195" y="151"/>
                  </a:lnTo>
                  <a:lnTo>
                    <a:pt x="196" y="153"/>
                  </a:lnTo>
                  <a:lnTo>
                    <a:pt x="196" y="151"/>
                  </a:lnTo>
                  <a:lnTo>
                    <a:pt x="197" y="152"/>
                  </a:lnTo>
                  <a:lnTo>
                    <a:pt x="197" y="151"/>
                  </a:lnTo>
                  <a:lnTo>
                    <a:pt x="198" y="155"/>
                  </a:lnTo>
                  <a:lnTo>
                    <a:pt x="198" y="152"/>
                  </a:lnTo>
                  <a:lnTo>
                    <a:pt x="199" y="155"/>
                  </a:lnTo>
                  <a:lnTo>
                    <a:pt x="199" y="153"/>
                  </a:lnTo>
                  <a:lnTo>
                    <a:pt x="200" y="155"/>
                  </a:lnTo>
                  <a:lnTo>
                    <a:pt x="200" y="153"/>
                  </a:lnTo>
                  <a:lnTo>
                    <a:pt x="201" y="155"/>
                  </a:lnTo>
                  <a:lnTo>
                    <a:pt x="201" y="153"/>
                  </a:lnTo>
                  <a:lnTo>
                    <a:pt x="202" y="155"/>
                  </a:lnTo>
                  <a:lnTo>
                    <a:pt x="202" y="153"/>
                  </a:lnTo>
                  <a:lnTo>
                    <a:pt x="203" y="155"/>
                  </a:lnTo>
                  <a:lnTo>
                    <a:pt x="203" y="153"/>
                  </a:lnTo>
                  <a:lnTo>
                    <a:pt x="204" y="154"/>
                  </a:lnTo>
                  <a:lnTo>
                    <a:pt x="204" y="153"/>
                  </a:lnTo>
                  <a:lnTo>
                    <a:pt x="205" y="155"/>
                  </a:lnTo>
                  <a:lnTo>
                    <a:pt x="205" y="154"/>
                  </a:lnTo>
                  <a:lnTo>
                    <a:pt x="206" y="156"/>
                  </a:lnTo>
                  <a:lnTo>
                    <a:pt x="206" y="154"/>
                  </a:lnTo>
                  <a:lnTo>
                    <a:pt x="207" y="156"/>
                  </a:lnTo>
                  <a:lnTo>
                    <a:pt x="207" y="153"/>
                  </a:lnTo>
                  <a:lnTo>
                    <a:pt x="208" y="156"/>
                  </a:lnTo>
                  <a:lnTo>
                    <a:pt x="208" y="153"/>
                  </a:lnTo>
                  <a:lnTo>
                    <a:pt x="209" y="155"/>
                  </a:lnTo>
                  <a:lnTo>
                    <a:pt x="209" y="152"/>
                  </a:lnTo>
                  <a:lnTo>
                    <a:pt x="210" y="154"/>
                  </a:lnTo>
                  <a:lnTo>
                    <a:pt x="210" y="152"/>
                  </a:lnTo>
                  <a:lnTo>
                    <a:pt x="211" y="156"/>
                  </a:lnTo>
                  <a:lnTo>
                    <a:pt x="211" y="153"/>
                  </a:lnTo>
                  <a:lnTo>
                    <a:pt x="212" y="156"/>
                  </a:lnTo>
                  <a:lnTo>
                    <a:pt x="212" y="154"/>
                  </a:lnTo>
                  <a:lnTo>
                    <a:pt x="213" y="156"/>
                  </a:lnTo>
                  <a:lnTo>
                    <a:pt x="213" y="154"/>
                  </a:lnTo>
                  <a:lnTo>
                    <a:pt x="214" y="157"/>
                  </a:lnTo>
                  <a:lnTo>
                    <a:pt x="214" y="155"/>
                  </a:lnTo>
                  <a:lnTo>
                    <a:pt x="215" y="158"/>
                  </a:lnTo>
                  <a:lnTo>
                    <a:pt x="215" y="155"/>
                  </a:lnTo>
                  <a:lnTo>
                    <a:pt x="216" y="158"/>
                  </a:lnTo>
                  <a:lnTo>
                    <a:pt x="216" y="154"/>
                  </a:lnTo>
                  <a:lnTo>
                    <a:pt x="217" y="157"/>
                  </a:lnTo>
                  <a:lnTo>
                    <a:pt x="217" y="154"/>
                  </a:lnTo>
                  <a:lnTo>
                    <a:pt x="218" y="158"/>
                  </a:lnTo>
                  <a:lnTo>
                    <a:pt x="218" y="155"/>
                  </a:lnTo>
                  <a:lnTo>
                    <a:pt x="219" y="157"/>
                  </a:lnTo>
                  <a:lnTo>
                    <a:pt x="219" y="155"/>
                  </a:lnTo>
                  <a:lnTo>
                    <a:pt x="220" y="157"/>
                  </a:lnTo>
                  <a:lnTo>
                    <a:pt x="220" y="155"/>
                  </a:lnTo>
                  <a:lnTo>
                    <a:pt x="221" y="158"/>
                  </a:lnTo>
                  <a:lnTo>
                    <a:pt x="221" y="155"/>
                  </a:lnTo>
                  <a:lnTo>
                    <a:pt x="222" y="158"/>
                  </a:lnTo>
                  <a:lnTo>
                    <a:pt x="222" y="156"/>
                  </a:lnTo>
                  <a:lnTo>
                    <a:pt x="223" y="159"/>
                  </a:lnTo>
                  <a:lnTo>
                    <a:pt x="223" y="156"/>
                  </a:lnTo>
                  <a:lnTo>
                    <a:pt x="224" y="157"/>
                  </a:lnTo>
                  <a:lnTo>
                    <a:pt x="224" y="155"/>
                  </a:lnTo>
                  <a:lnTo>
                    <a:pt x="225" y="159"/>
                  </a:lnTo>
                  <a:lnTo>
                    <a:pt x="225" y="155"/>
                  </a:lnTo>
                  <a:lnTo>
                    <a:pt x="226" y="159"/>
                  </a:lnTo>
                  <a:lnTo>
                    <a:pt x="226" y="156"/>
                  </a:lnTo>
                  <a:lnTo>
                    <a:pt x="227" y="157"/>
                  </a:lnTo>
                  <a:lnTo>
                    <a:pt x="227" y="154"/>
                  </a:lnTo>
                  <a:lnTo>
                    <a:pt x="228" y="157"/>
                  </a:lnTo>
                  <a:lnTo>
                    <a:pt x="228" y="154"/>
                  </a:lnTo>
                  <a:lnTo>
                    <a:pt x="229" y="157"/>
                  </a:lnTo>
                  <a:lnTo>
                    <a:pt x="229" y="155"/>
                  </a:lnTo>
                  <a:lnTo>
                    <a:pt x="230" y="158"/>
                  </a:lnTo>
                  <a:lnTo>
                    <a:pt x="230" y="156"/>
                  </a:lnTo>
                  <a:lnTo>
                    <a:pt x="231" y="158"/>
                  </a:lnTo>
                  <a:lnTo>
                    <a:pt x="231" y="155"/>
                  </a:lnTo>
                  <a:lnTo>
                    <a:pt x="232" y="157"/>
                  </a:lnTo>
                  <a:lnTo>
                    <a:pt x="232" y="154"/>
                  </a:lnTo>
                  <a:lnTo>
                    <a:pt x="233" y="158"/>
                  </a:lnTo>
                  <a:lnTo>
                    <a:pt x="233" y="155"/>
                  </a:lnTo>
                  <a:lnTo>
                    <a:pt x="234" y="158"/>
                  </a:lnTo>
                  <a:lnTo>
                    <a:pt x="234" y="155"/>
                  </a:lnTo>
                  <a:lnTo>
                    <a:pt x="235" y="158"/>
                  </a:lnTo>
                  <a:lnTo>
                    <a:pt x="235" y="155"/>
                  </a:lnTo>
                  <a:lnTo>
                    <a:pt x="236" y="156"/>
                  </a:lnTo>
                  <a:lnTo>
                    <a:pt x="236" y="152"/>
                  </a:lnTo>
                  <a:lnTo>
                    <a:pt x="237" y="154"/>
                  </a:lnTo>
                  <a:lnTo>
                    <a:pt x="237" y="150"/>
                  </a:lnTo>
                  <a:lnTo>
                    <a:pt x="238" y="152"/>
                  </a:lnTo>
                  <a:lnTo>
                    <a:pt x="238" y="150"/>
                  </a:lnTo>
                  <a:lnTo>
                    <a:pt x="239" y="153"/>
                  </a:lnTo>
                  <a:lnTo>
                    <a:pt x="239" y="150"/>
                  </a:lnTo>
                  <a:lnTo>
                    <a:pt x="240" y="153"/>
                  </a:lnTo>
                  <a:lnTo>
                    <a:pt x="240" y="150"/>
                  </a:lnTo>
                  <a:lnTo>
                    <a:pt x="241" y="153"/>
                  </a:lnTo>
                  <a:lnTo>
                    <a:pt x="241" y="151"/>
                  </a:lnTo>
                  <a:lnTo>
                    <a:pt x="242" y="155"/>
                  </a:lnTo>
                  <a:lnTo>
                    <a:pt x="242" y="152"/>
                  </a:lnTo>
                  <a:lnTo>
                    <a:pt x="243" y="155"/>
                  </a:lnTo>
                  <a:lnTo>
                    <a:pt x="243" y="154"/>
                  </a:lnTo>
                  <a:lnTo>
                    <a:pt x="244" y="157"/>
                  </a:lnTo>
                  <a:lnTo>
                    <a:pt x="244" y="154"/>
                  </a:lnTo>
                  <a:lnTo>
                    <a:pt x="245" y="158"/>
                  </a:lnTo>
                  <a:lnTo>
                    <a:pt x="245" y="153"/>
                  </a:lnTo>
                  <a:lnTo>
                    <a:pt x="246" y="155"/>
                  </a:lnTo>
                  <a:lnTo>
                    <a:pt x="246" y="153"/>
                  </a:lnTo>
                  <a:lnTo>
                    <a:pt x="247" y="156"/>
                  </a:lnTo>
                  <a:lnTo>
                    <a:pt x="247" y="153"/>
                  </a:lnTo>
                  <a:lnTo>
                    <a:pt x="248" y="155"/>
                  </a:lnTo>
                  <a:lnTo>
                    <a:pt x="248" y="153"/>
                  </a:lnTo>
                  <a:lnTo>
                    <a:pt x="249" y="155"/>
                  </a:lnTo>
                  <a:lnTo>
                    <a:pt x="249" y="153"/>
                  </a:lnTo>
                  <a:lnTo>
                    <a:pt x="250" y="155"/>
                  </a:lnTo>
                  <a:lnTo>
                    <a:pt x="250" y="153"/>
                  </a:lnTo>
                  <a:lnTo>
                    <a:pt x="251" y="155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8" name="Freeform 178">
              <a:extLst>
                <a:ext uri="{FF2B5EF4-FFF2-40B4-BE49-F238E27FC236}">
                  <a16:creationId xmlns:a16="http://schemas.microsoft.com/office/drawing/2014/main" id="{0057D258-0096-49EC-A30C-6ADE4D790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836" y="17771823"/>
              <a:ext cx="674542" cy="43760"/>
            </a:xfrm>
            <a:custGeom>
              <a:avLst/>
              <a:gdLst>
                <a:gd name="T0" fmla="*/ 3 w 251"/>
                <a:gd name="T1" fmla="*/ 9 h 22"/>
                <a:gd name="T2" fmla="*/ 7 w 251"/>
                <a:gd name="T3" fmla="*/ 9 h 22"/>
                <a:gd name="T4" fmla="*/ 11 w 251"/>
                <a:gd name="T5" fmla="*/ 10 h 22"/>
                <a:gd name="T6" fmla="*/ 15 w 251"/>
                <a:gd name="T7" fmla="*/ 10 h 22"/>
                <a:gd name="T8" fmla="*/ 19 w 251"/>
                <a:gd name="T9" fmla="*/ 9 h 22"/>
                <a:gd name="T10" fmla="*/ 23 w 251"/>
                <a:gd name="T11" fmla="*/ 6 h 22"/>
                <a:gd name="T12" fmla="*/ 27 w 251"/>
                <a:gd name="T13" fmla="*/ 8 h 22"/>
                <a:gd name="T14" fmla="*/ 31 w 251"/>
                <a:gd name="T15" fmla="*/ 7 h 22"/>
                <a:gd name="T16" fmla="*/ 35 w 251"/>
                <a:gd name="T17" fmla="*/ 11 h 22"/>
                <a:gd name="T18" fmla="*/ 39 w 251"/>
                <a:gd name="T19" fmla="*/ 11 h 22"/>
                <a:gd name="T20" fmla="*/ 43 w 251"/>
                <a:gd name="T21" fmla="*/ 10 h 22"/>
                <a:gd name="T22" fmla="*/ 47 w 251"/>
                <a:gd name="T23" fmla="*/ 11 h 22"/>
                <a:gd name="T24" fmla="*/ 51 w 251"/>
                <a:gd name="T25" fmla="*/ 11 h 22"/>
                <a:gd name="T26" fmla="*/ 55 w 251"/>
                <a:gd name="T27" fmla="*/ 12 h 22"/>
                <a:gd name="T28" fmla="*/ 59 w 251"/>
                <a:gd name="T29" fmla="*/ 14 h 22"/>
                <a:gd name="T30" fmla="*/ 63 w 251"/>
                <a:gd name="T31" fmla="*/ 15 h 22"/>
                <a:gd name="T32" fmla="*/ 67 w 251"/>
                <a:gd name="T33" fmla="*/ 14 h 22"/>
                <a:gd name="T34" fmla="*/ 71 w 251"/>
                <a:gd name="T35" fmla="*/ 16 h 22"/>
                <a:gd name="T36" fmla="*/ 75 w 251"/>
                <a:gd name="T37" fmla="*/ 15 h 22"/>
                <a:gd name="T38" fmla="*/ 79 w 251"/>
                <a:gd name="T39" fmla="*/ 17 h 22"/>
                <a:gd name="T40" fmla="*/ 83 w 251"/>
                <a:gd name="T41" fmla="*/ 17 h 22"/>
                <a:gd name="T42" fmla="*/ 87 w 251"/>
                <a:gd name="T43" fmla="*/ 19 h 22"/>
                <a:gd name="T44" fmla="*/ 91 w 251"/>
                <a:gd name="T45" fmla="*/ 15 h 22"/>
                <a:gd name="T46" fmla="*/ 95 w 251"/>
                <a:gd name="T47" fmla="*/ 17 h 22"/>
                <a:gd name="T48" fmla="*/ 99 w 251"/>
                <a:gd name="T49" fmla="*/ 18 h 22"/>
                <a:gd name="T50" fmla="*/ 103 w 251"/>
                <a:gd name="T51" fmla="*/ 17 h 22"/>
                <a:gd name="T52" fmla="*/ 107 w 251"/>
                <a:gd name="T53" fmla="*/ 17 h 22"/>
                <a:gd name="T54" fmla="*/ 111 w 251"/>
                <a:gd name="T55" fmla="*/ 17 h 22"/>
                <a:gd name="T56" fmla="*/ 115 w 251"/>
                <a:gd name="T57" fmla="*/ 18 h 22"/>
                <a:gd name="T58" fmla="*/ 119 w 251"/>
                <a:gd name="T59" fmla="*/ 16 h 22"/>
                <a:gd name="T60" fmla="*/ 123 w 251"/>
                <a:gd name="T61" fmla="*/ 16 h 22"/>
                <a:gd name="T62" fmla="*/ 127 w 251"/>
                <a:gd name="T63" fmla="*/ 14 h 22"/>
                <a:gd name="T64" fmla="*/ 131 w 251"/>
                <a:gd name="T65" fmla="*/ 14 h 22"/>
                <a:gd name="T66" fmla="*/ 135 w 251"/>
                <a:gd name="T67" fmla="*/ 15 h 22"/>
                <a:gd name="T68" fmla="*/ 139 w 251"/>
                <a:gd name="T69" fmla="*/ 12 h 22"/>
                <a:gd name="T70" fmla="*/ 143 w 251"/>
                <a:gd name="T71" fmla="*/ 11 h 22"/>
                <a:gd name="T72" fmla="*/ 147 w 251"/>
                <a:gd name="T73" fmla="*/ 10 h 22"/>
                <a:gd name="T74" fmla="*/ 151 w 251"/>
                <a:gd name="T75" fmla="*/ 7 h 22"/>
                <a:gd name="T76" fmla="*/ 155 w 251"/>
                <a:gd name="T77" fmla="*/ 8 h 22"/>
                <a:gd name="T78" fmla="*/ 159 w 251"/>
                <a:gd name="T79" fmla="*/ 8 h 22"/>
                <a:gd name="T80" fmla="*/ 163 w 251"/>
                <a:gd name="T81" fmla="*/ 6 h 22"/>
                <a:gd name="T82" fmla="*/ 167 w 251"/>
                <a:gd name="T83" fmla="*/ 4 h 22"/>
                <a:gd name="T84" fmla="*/ 171 w 251"/>
                <a:gd name="T85" fmla="*/ 7 h 22"/>
                <a:gd name="T86" fmla="*/ 175 w 251"/>
                <a:gd name="T87" fmla="*/ 5 h 22"/>
                <a:gd name="T88" fmla="*/ 179 w 251"/>
                <a:gd name="T89" fmla="*/ 5 h 22"/>
                <a:gd name="T90" fmla="*/ 183 w 251"/>
                <a:gd name="T91" fmla="*/ 3 h 22"/>
                <a:gd name="T92" fmla="*/ 187 w 251"/>
                <a:gd name="T93" fmla="*/ 0 h 22"/>
                <a:gd name="T94" fmla="*/ 191 w 251"/>
                <a:gd name="T95" fmla="*/ 5 h 22"/>
                <a:gd name="T96" fmla="*/ 195 w 251"/>
                <a:gd name="T97" fmla="*/ 3 h 22"/>
                <a:gd name="T98" fmla="*/ 199 w 251"/>
                <a:gd name="T99" fmla="*/ 3 h 22"/>
                <a:gd name="T100" fmla="*/ 203 w 251"/>
                <a:gd name="T101" fmla="*/ 2 h 22"/>
                <a:gd name="T102" fmla="*/ 207 w 251"/>
                <a:gd name="T103" fmla="*/ 4 h 22"/>
                <a:gd name="T104" fmla="*/ 211 w 251"/>
                <a:gd name="T105" fmla="*/ 3 h 22"/>
                <a:gd name="T106" fmla="*/ 215 w 251"/>
                <a:gd name="T107" fmla="*/ 1 h 22"/>
                <a:gd name="T108" fmla="*/ 219 w 251"/>
                <a:gd name="T109" fmla="*/ 4 h 22"/>
                <a:gd name="T110" fmla="*/ 223 w 251"/>
                <a:gd name="T111" fmla="*/ 1 h 22"/>
                <a:gd name="T112" fmla="*/ 227 w 251"/>
                <a:gd name="T113" fmla="*/ 2 h 22"/>
                <a:gd name="T114" fmla="*/ 232 w 251"/>
                <a:gd name="T115" fmla="*/ 3 h 22"/>
                <a:gd name="T116" fmla="*/ 236 w 251"/>
                <a:gd name="T117" fmla="*/ 2 h 22"/>
                <a:gd name="T118" fmla="*/ 240 w 251"/>
                <a:gd name="T119" fmla="*/ 4 h 22"/>
                <a:gd name="T120" fmla="*/ 244 w 251"/>
                <a:gd name="T121" fmla="*/ 4 h 22"/>
                <a:gd name="T122" fmla="*/ 248 w 251"/>
                <a:gd name="T12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2">
                  <a:moveTo>
                    <a:pt x="0" y="13"/>
                  </a:moveTo>
                  <a:lnTo>
                    <a:pt x="0" y="11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6"/>
                  </a:lnTo>
                  <a:lnTo>
                    <a:pt x="3" y="11"/>
                  </a:lnTo>
                  <a:lnTo>
                    <a:pt x="3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9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9" y="13"/>
                  </a:lnTo>
                  <a:lnTo>
                    <a:pt x="9" y="9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11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7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3" y="9"/>
                  </a:lnTo>
                  <a:lnTo>
                    <a:pt x="34" y="13"/>
                  </a:lnTo>
                  <a:lnTo>
                    <a:pt x="34" y="9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40" y="14"/>
                  </a:lnTo>
                  <a:lnTo>
                    <a:pt x="40" y="10"/>
                  </a:lnTo>
                  <a:lnTo>
                    <a:pt x="41" y="13"/>
                  </a:lnTo>
                  <a:lnTo>
                    <a:pt x="41" y="9"/>
                  </a:lnTo>
                  <a:lnTo>
                    <a:pt x="42" y="13"/>
                  </a:lnTo>
                  <a:lnTo>
                    <a:pt x="42" y="10"/>
                  </a:lnTo>
                  <a:lnTo>
                    <a:pt x="43" y="12"/>
                  </a:lnTo>
                  <a:lnTo>
                    <a:pt x="43" y="10"/>
                  </a:lnTo>
                  <a:lnTo>
                    <a:pt x="44" y="11"/>
                  </a:lnTo>
                  <a:lnTo>
                    <a:pt x="44" y="9"/>
                  </a:lnTo>
                  <a:lnTo>
                    <a:pt x="45" y="12"/>
                  </a:lnTo>
                  <a:lnTo>
                    <a:pt x="45" y="9"/>
                  </a:lnTo>
                  <a:lnTo>
                    <a:pt x="46" y="14"/>
                  </a:lnTo>
                  <a:lnTo>
                    <a:pt x="46" y="11"/>
                  </a:lnTo>
                  <a:lnTo>
                    <a:pt x="47" y="14"/>
                  </a:lnTo>
                  <a:lnTo>
                    <a:pt x="47" y="11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9" y="13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51" y="14"/>
                  </a:lnTo>
                  <a:lnTo>
                    <a:pt x="51" y="11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3" y="15"/>
                  </a:lnTo>
                  <a:lnTo>
                    <a:pt x="53" y="11"/>
                  </a:lnTo>
                  <a:lnTo>
                    <a:pt x="54" y="15"/>
                  </a:lnTo>
                  <a:lnTo>
                    <a:pt x="54" y="12"/>
                  </a:lnTo>
                  <a:lnTo>
                    <a:pt x="55" y="15"/>
                  </a:lnTo>
                  <a:lnTo>
                    <a:pt x="55" y="12"/>
                  </a:lnTo>
                  <a:lnTo>
                    <a:pt x="56" y="16"/>
                  </a:lnTo>
                  <a:lnTo>
                    <a:pt x="56" y="13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8" y="15"/>
                  </a:lnTo>
                  <a:lnTo>
                    <a:pt x="58" y="13"/>
                  </a:lnTo>
                  <a:lnTo>
                    <a:pt x="59" y="16"/>
                  </a:lnTo>
                  <a:lnTo>
                    <a:pt x="59" y="14"/>
                  </a:lnTo>
                  <a:lnTo>
                    <a:pt x="60" y="16"/>
                  </a:lnTo>
                  <a:lnTo>
                    <a:pt x="60" y="1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2" y="18"/>
                  </a:lnTo>
                  <a:lnTo>
                    <a:pt x="62" y="15"/>
                  </a:lnTo>
                  <a:lnTo>
                    <a:pt x="63" y="18"/>
                  </a:lnTo>
                  <a:lnTo>
                    <a:pt x="63" y="15"/>
                  </a:lnTo>
                  <a:lnTo>
                    <a:pt x="64" y="16"/>
                  </a:lnTo>
                  <a:lnTo>
                    <a:pt x="64" y="13"/>
                  </a:lnTo>
                  <a:lnTo>
                    <a:pt x="65" y="18"/>
                  </a:lnTo>
                  <a:lnTo>
                    <a:pt x="65" y="14"/>
                  </a:lnTo>
                  <a:lnTo>
                    <a:pt x="66" y="18"/>
                  </a:lnTo>
                  <a:lnTo>
                    <a:pt x="66" y="15"/>
                  </a:lnTo>
                  <a:lnTo>
                    <a:pt x="67" y="18"/>
                  </a:lnTo>
                  <a:lnTo>
                    <a:pt x="67" y="14"/>
                  </a:lnTo>
                  <a:lnTo>
                    <a:pt x="68" y="16"/>
                  </a:lnTo>
                  <a:lnTo>
                    <a:pt x="68" y="13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70" y="19"/>
                  </a:lnTo>
                  <a:lnTo>
                    <a:pt x="70" y="16"/>
                  </a:lnTo>
                  <a:lnTo>
                    <a:pt x="71" y="19"/>
                  </a:lnTo>
                  <a:lnTo>
                    <a:pt x="71" y="16"/>
                  </a:lnTo>
                  <a:lnTo>
                    <a:pt x="72" y="19"/>
                  </a:lnTo>
                  <a:lnTo>
                    <a:pt x="72" y="1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5"/>
                  </a:lnTo>
                  <a:lnTo>
                    <a:pt x="76" y="17"/>
                  </a:lnTo>
                  <a:lnTo>
                    <a:pt x="76" y="15"/>
                  </a:lnTo>
                  <a:lnTo>
                    <a:pt x="77" y="18"/>
                  </a:lnTo>
                  <a:lnTo>
                    <a:pt x="77" y="17"/>
                  </a:lnTo>
                  <a:lnTo>
                    <a:pt x="78" y="18"/>
                  </a:lnTo>
                  <a:lnTo>
                    <a:pt x="78" y="14"/>
                  </a:lnTo>
                  <a:lnTo>
                    <a:pt x="79" y="19"/>
                  </a:lnTo>
                  <a:lnTo>
                    <a:pt x="79" y="17"/>
                  </a:lnTo>
                  <a:lnTo>
                    <a:pt x="80" y="19"/>
                  </a:lnTo>
                  <a:lnTo>
                    <a:pt x="80" y="17"/>
                  </a:lnTo>
                  <a:lnTo>
                    <a:pt x="81" y="20"/>
                  </a:lnTo>
                  <a:lnTo>
                    <a:pt x="81" y="17"/>
                  </a:lnTo>
                  <a:lnTo>
                    <a:pt x="82" y="19"/>
                  </a:lnTo>
                  <a:lnTo>
                    <a:pt x="82" y="18"/>
                  </a:lnTo>
                  <a:lnTo>
                    <a:pt x="83" y="19"/>
                  </a:lnTo>
                  <a:lnTo>
                    <a:pt x="83" y="17"/>
                  </a:lnTo>
                  <a:lnTo>
                    <a:pt x="84" y="19"/>
                  </a:lnTo>
                  <a:lnTo>
                    <a:pt x="84" y="15"/>
                  </a:lnTo>
                  <a:lnTo>
                    <a:pt x="85" y="20"/>
                  </a:lnTo>
                  <a:lnTo>
                    <a:pt x="85" y="18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20"/>
                  </a:lnTo>
                  <a:lnTo>
                    <a:pt x="87" y="19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20"/>
                  </a:lnTo>
                  <a:lnTo>
                    <a:pt x="89" y="18"/>
                  </a:lnTo>
                  <a:lnTo>
                    <a:pt x="90" y="20"/>
                  </a:lnTo>
                  <a:lnTo>
                    <a:pt x="90" y="18"/>
                  </a:lnTo>
                  <a:lnTo>
                    <a:pt x="91" y="20"/>
                  </a:lnTo>
                  <a:lnTo>
                    <a:pt x="91" y="15"/>
                  </a:lnTo>
                  <a:lnTo>
                    <a:pt x="92" y="20"/>
                  </a:lnTo>
                  <a:lnTo>
                    <a:pt x="92" y="15"/>
                  </a:lnTo>
                  <a:lnTo>
                    <a:pt x="93" y="18"/>
                  </a:lnTo>
                  <a:lnTo>
                    <a:pt x="93" y="16"/>
                  </a:lnTo>
                  <a:lnTo>
                    <a:pt x="94" y="18"/>
                  </a:lnTo>
                  <a:lnTo>
                    <a:pt x="94" y="16"/>
                  </a:lnTo>
                  <a:lnTo>
                    <a:pt x="95" y="21"/>
                  </a:lnTo>
                  <a:lnTo>
                    <a:pt x="95" y="17"/>
                  </a:lnTo>
                  <a:lnTo>
                    <a:pt x="96" y="21"/>
                  </a:lnTo>
                  <a:lnTo>
                    <a:pt x="96" y="17"/>
                  </a:lnTo>
                  <a:lnTo>
                    <a:pt x="97" y="20"/>
                  </a:lnTo>
                  <a:lnTo>
                    <a:pt x="97" y="17"/>
                  </a:lnTo>
                  <a:lnTo>
                    <a:pt x="98" y="22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18"/>
                  </a:lnTo>
                  <a:lnTo>
                    <a:pt x="100" y="20"/>
                  </a:lnTo>
                  <a:lnTo>
                    <a:pt x="100" y="18"/>
                  </a:lnTo>
                  <a:lnTo>
                    <a:pt x="101" y="20"/>
                  </a:lnTo>
                  <a:lnTo>
                    <a:pt x="101" y="19"/>
                  </a:lnTo>
                  <a:lnTo>
                    <a:pt x="102" y="20"/>
                  </a:lnTo>
                  <a:lnTo>
                    <a:pt x="102" y="17"/>
                  </a:lnTo>
                  <a:lnTo>
                    <a:pt x="103" y="20"/>
                  </a:lnTo>
                  <a:lnTo>
                    <a:pt x="103" y="17"/>
                  </a:lnTo>
                  <a:lnTo>
                    <a:pt x="104" y="20"/>
                  </a:lnTo>
                  <a:lnTo>
                    <a:pt x="104" y="18"/>
                  </a:lnTo>
                  <a:lnTo>
                    <a:pt x="105" y="20"/>
                  </a:lnTo>
                  <a:lnTo>
                    <a:pt x="105" y="18"/>
                  </a:lnTo>
                  <a:lnTo>
                    <a:pt x="106" y="19"/>
                  </a:lnTo>
                  <a:lnTo>
                    <a:pt x="106" y="16"/>
                  </a:lnTo>
                  <a:lnTo>
                    <a:pt x="107" y="19"/>
                  </a:lnTo>
                  <a:lnTo>
                    <a:pt x="107" y="17"/>
                  </a:lnTo>
                  <a:lnTo>
                    <a:pt x="108" y="20"/>
                  </a:lnTo>
                  <a:lnTo>
                    <a:pt x="108" y="17"/>
                  </a:lnTo>
                  <a:lnTo>
                    <a:pt x="109" y="20"/>
                  </a:lnTo>
                  <a:lnTo>
                    <a:pt x="109" y="17"/>
                  </a:lnTo>
                  <a:lnTo>
                    <a:pt x="110" y="18"/>
                  </a:lnTo>
                  <a:lnTo>
                    <a:pt x="110" y="17"/>
                  </a:lnTo>
                  <a:lnTo>
                    <a:pt x="111" y="20"/>
                  </a:lnTo>
                  <a:lnTo>
                    <a:pt x="111" y="17"/>
                  </a:lnTo>
                  <a:lnTo>
                    <a:pt x="112" y="19"/>
                  </a:lnTo>
                  <a:lnTo>
                    <a:pt x="112" y="17"/>
                  </a:lnTo>
                  <a:lnTo>
                    <a:pt x="113" y="19"/>
                  </a:lnTo>
                  <a:lnTo>
                    <a:pt x="113" y="17"/>
                  </a:lnTo>
                  <a:lnTo>
                    <a:pt x="114" y="20"/>
                  </a:lnTo>
                  <a:lnTo>
                    <a:pt x="114" y="17"/>
                  </a:lnTo>
                  <a:lnTo>
                    <a:pt x="115" y="20"/>
                  </a:lnTo>
                  <a:lnTo>
                    <a:pt x="115" y="18"/>
                  </a:lnTo>
                  <a:lnTo>
                    <a:pt x="116" y="19"/>
                  </a:lnTo>
                  <a:lnTo>
                    <a:pt x="116" y="17"/>
                  </a:lnTo>
                  <a:lnTo>
                    <a:pt x="117" y="18"/>
                  </a:lnTo>
                  <a:lnTo>
                    <a:pt x="117" y="16"/>
                  </a:lnTo>
                  <a:lnTo>
                    <a:pt x="118" y="18"/>
                  </a:lnTo>
                  <a:lnTo>
                    <a:pt x="118" y="16"/>
                  </a:lnTo>
                  <a:lnTo>
                    <a:pt x="119" y="17"/>
                  </a:lnTo>
                  <a:lnTo>
                    <a:pt x="119" y="16"/>
                  </a:lnTo>
                  <a:lnTo>
                    <a:pt x="120" y="18"/>
                  </a:lnTo>
                  <a:lnTo>
                    <a:pt x="120" y="16"/>
                  </a:lnTo>
                  <a:lnTo>
                    <a:pt x="121" y="19"/>
                  </a:lnTo>
                  <a:lnTo>
                    <a:pt x="121" y="17"/>
                  </a:lnTo>
                  <a:lnTo>
                    <a:pt x="122" y="19"/>
                  </a:lnTo>
                  <a:lnTo>
                    <a:pt x="122" y="16"/>
                  </a:lnTo>
                  <a:lnTo>
                    <a:pt x="123" y="18"/>
                  </a:lnTo>
                  <a:lnTo>
                    <a:pt x="123" y="16"/>
                  </a:lnTo>
                  <a:lnTo>
                    <a:pt x="124" y="17"/>
                  </a:lnTo>
                  <a:lnTo>
                    <a:pt x="124" y="15"/>
                  </a:lnTo>
                  <a:lnTo>
                    <a:pt x="125" y="16"/>
                  </a:lnTo>
                  <a:lnTo>
                    <a:pt x="125" y="14"/>
                  </a:lnTo>
                  <a:lnTo>
                    <a:pt x="126" y="18"/>
                  </a:lnTo>
                  <a:lnTo>
                    <a:pt x="126" y="14"/>
                  </a:lnTo>
                  <a:lnTo>
                    <a:pt x="127" y="18"/>
                  </a:lnTo>
                  <a:lnTo>
                    <a:pt x="127" y="14"/>
                  </a:lnTo>
                  <a:lnTo>
                    <a:pt x="128" y="17"/>
                  </a:lnTo>
                  <a:lnTo>
                    <a:pt x="128" y="12"/>
                  </a:lnTo>
                  <a:lnTo>
                    <a:pt x="129" y="14"/>
                  </a:lnTo>
                  <a:lnTo>
                    <a:pt x="129" y="12"/>
                  </a:lnTo>
                  <a:lnTo>
                    <a:pt x="130" y="15"/>
                  </a:lnTo>
                  <a:lnTo>
                    <a:pt x="130" y="13"/>
                  </a:lnTo>
                  <a:lnTo>
                    <a:pt x="131" y="16"/>
                  </a:lnTo>
                  <a:lnTo>
                    <a:pt x="131" y="14"/>
                  </a:lnTo>
                  <a:lnTo>
                    <a:pt x="132" y="16"/>
                  </a:lnTo>
                  <a:lnTo>
                    <a:pt x="132" y="14"/>
                  </a:lnTo>
                  <a:lnTo>
                    <a:pt x="133" y="16"/>
                  </a:lnTo>
                  <a:lnTo>
                    <a:pt x="133" y="14"/>
                  </a:lnTo>
                  <a:lnTo>
                    <a:pt x="134" y="16"/>
                  </a:lnTo>
                  <a:lnTo>
                    <a:pt x="134" y="15"/>
                  </a:lnTo>
                  <a:lnTo>
                    <a:pt x="135" y="16"/>
                  </a:lnTo>
                  <a:lnTo>
                    <a:pt x="135" y="15"/>
                  </a:lnTo>
                  <a:lnTo>
                    <a:pt x="136" y="16"/>
                  </a:lnTo>
                  <a:lnTo>
                    <a:pt x="136" y="14"/>
                  </a:lnTo>
                  <a:lnTo>
                    <a:pt x="137" y="16"/>
                  </a:lnTo>
                  <a:lnTo>
                    <a:pt x="137" y="14"/>
                  </a:lnTo>
                  <a:lnTo>
                    <a:pt x="138" y="15"/>
                  </a:lnTo>
                  <a:lnTo>
                    <a:pt x="138" y="13"/>
                  </a:lnTo>
                  <a:lnTo>
                    <a:pt x="139" y="15"/>
                  </a:lnTo>
                  <a:lnTo>
                    <a:pt x="139" y="12"/>
                  </a:lnTo>
                  <a:lnTo>
                    <a:pt x="140" y="15"/>
                  </a:lnTo>
                  <a:lnTo>
                    <a:pt x="140" y="12"/>
                  </a:lnTo>
                  <a:lnTo>
                    <a:pt x="141" y="13"/>
                  </a:lnTo>
                  <a:lnTo>
                    <a:pt x="141" y="8"/>
                  </a:lnTo>
                  <a:lnTo>
                    <a:pt x="142" y="12"/>
                  </a:lnTo>
                  <a:lnTo>
                    <a:pt x="142" y="8"/>
                  </a:lnTo>
                  <a:lnTo>
                    <a:pt x="143" y="14"/>
                  </a:lnTo>
                  <a:lnTo>
                    <a:pt x="143" y="11"/>
                  </a:lnTo>
                  <a:lnTo>
                    <a:pt x="144" y="14"/>
                  </a:lnTo>
                  <a:lnTo>
                    <a:pt x="144" y="11"/>
                  </a:lnTo>
                  <a:lnTo>
                    <a:pt x="145" y="12"/>
                  </a:lnTo>
                  <a:lnTo>
                    <a:pt x="145" y="9"/>
                  </a:lnTo>
                  <a:lnTo>
                    <a:pt x="146" y="12"/>
                  </a:lnTo>
                  <a:lnTo>
                    <a:pt x="146" y="9"/>
                  </a:lnTo>
                  <a:lnTo>
                    <a:pt x="147" y="12"/>
                  </a:lnTo>
                  <a:lnTo>
                    <a:pt x="147" y="10"/>
                  </a:lnTo>
                  <a:lnTo>
                    <a:pt x="148" y="11"/>
                  </a:lnTo>
                  <a:lnTo>
                    <a:pt x="148" y="9"/>
                  </a:lnTo>
                  <a:lnTo>
                    <a:pt x="149" y="9"/>
                  </a:lnTo>
                  <a:lnTo>
                    <a:pt x="149" y="7"/>
                  </a:lnTo>
                  <a:lnTo>
                    <a:pt x="150" y="9"/>
                  </a:lnTo>
                  <a:lnTo>
                    <a:pt x="150" y="7"/>
                  </a:lnTo>
                  <a:lnTo>
                    <a:pt x="151" y="10"/>
                  </a:lnTo>
                  <a:lnTo>
                    <a:pt x="151" y="7"/>
                  </a:lnTo>
                  <a:lnTo>
                    <a:pt x="152" y="12"/>
                  </a:lnTo>
                  <a:lnTo>
                    <a:pt x="152" y="9"/>
                  </a:lnTo>
                  <a:lnTo>
                    <a:pt x="153" y="10"/>
                  </a:lnTo>
                  <a:lnTo>
                    <a:pt x="153" y="9"/>
                  </a:lnTo>
                  <a:lnTo>
                    <a:pt x="154" y="11"/>
                  </a:lnTo>
                  <a:lnTo>
                    <a:pt x="154" y="9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56" y="11"/>
                  </a:lnTo>
                  <a:lnTo>
                    <a:pt x="156" y="7"/>
                  </a:lnTo>
                  <a:lnTo>
                    <a:pt x="157" y="11"/>
                  </a:lnTo>
                  <a:lnTo>
                    <a:pt x="157" y="7"/>
                  </a:lnTo>
                  <a:lnTo>
                    <a:pt x="158" y="10"/>
                  </a:lnTo>
                  <a:lnTo>
                    <a:pt x="158" y="9"/>
                  </a:lnTo>
                  <a:lnTo>
                    <a:pt x="159" y="11"/>
                  </a:lnTo>
                  <a:lnTo>
                    <a:pt x="159" y="8"/>
                  </a:lnTo>
                  <a:lnTo>
                    <a:pt x="160" y="11"/>
                  </a:lnTo>
                  <a:lnTo>
                    <a:pt x="160" y="6"/>
                  </a:lnTo>
                  <a:lnTo>
                    <a:pt x="161" y="7"/>
                  </a:lnTo>
                  <a:lnTo>
                    <a:pt x="161" y="4"/>
                  </a:lnTo>
                  <a:lnTo>
                    <a:pt x="162" y="7"/>
                  </a:lnTo>
                  <a:lnTo>
                    <a:pt x="162" y="4"/>
                  </a:lnTo>
                  <a:lnTo>
                    <a:pt x="163" y="9"/>
                  </a:lnTo>
                  <a:lnTo>
                    <a:pt x="163" y="6"/>
                  </a:lnTo>
                  <a:lnTo>
                    <a:pt x="164" y="10"/>
                  </a:lnTo>
                  <a:lnTo>
                    <a:pt x="164" y="9"/>
                  </a:lnTo>
                  <a:lnTo>
                    <a:pt x="165" y="10"/>
                  </a:lnTo>
                  <a:lnTo>
                    <a:pt x="165" y="7"/>
                  </a:lnTo>
                  <a:lnTo>
                    <a:pt x="166" y="8"/>
                  </a:lnTo>
                  <a:lnTo>
                    <a:pt x="166" y="4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8" y="7"/>
                  </a:lnTo>
                  <a:lnTo>
                    <a:pt x="168" y="5"/>
                  </a:lnTo>
                  <a:lnTo>
                    <a:pt x="169" y="9"/>
                  </a:lnTo>
                  <a:lnTo>
                    <a:pt x="169" y="6"/>
                  </a:lnTo>
                  <a:lnTo>
                    <a:pt x="170" y="9"/>
                  </a:lnTo>
                  <a:lnTo>
                    <a:pt x="170" y="8"/>
                  </a:lnTo>
                  <a:lnTo>
                    <a:pt x="171" y="9"/>
                  </a:lnTo>
                  <a:lnTo>
                    <a:pt x="171" y="7"/>
                  </a:lnTo>
                  <a:lnTo>
                    <a:pt x="172" y="9"/>
                  </a:lnTo>
                  <a:lnTo>
                    <a:pt x="172" y="6"/>
                  </a:lnTo>
                  <a:lnTo>
                    <a:pt x="173" y="8"/>
                  </a:lnTo>
                  <a:lnTo>
                    <a:pt x="173" y="6"/>
                  </a:lnTo>
                  <a:lnTo>
                    <a:pt x="174" y="7"/>
                  </a:lnTo>
                  <a:lnTo>
                    <a:pt x="174" y="5"/>
                  </a:lnTo>
                  <a:lnTo>
                    <a:pt x="175" y="7"/>
                  </a:lnTo>
                  <a:lnTo>
                    <a:pt x="175" y="5"/>
                  </a:lnTo>
                  <a:lnTo>
                    <a:pt x="176" y="8"/>
                  </a:lnTo>
                  <a:lnTo>
                    <a:pt x="176" y="5"/>
                  </a:lnTo>
                  <a:lnTo>
                    <a:pt x="177" y="7"/>
                  </a:lnTo>
                  <a:lnTo>
                    <a:pt x="177" y="4"/>
                  </a:lnTo>
                  <a:lnTo>
                    <a:pt x="178" y="6"/>
                  </a:lnTo>
                  <a:lnTo>
                    <a:pt x="178" y="3"/>
                  </a:lnTo>
                  <a:lnTo>
                    <a:pt x="179" y="6"/>
                  </a:lnTo>
                  <a:lnTo>
                    <a:pt x="179" y="5"/>
                  </a:lnTo>
                  <a:lnTo>
                    <a:pt x="180" y="5"/>
                  </a:lnTo>
                  <a:lnTo>
                    <a:pt x="180" y="2"/>
                  </a:lnTo>
                  <a:lnTo>
                    <a:pt x="181" y="5"/>
                  </a:lnTo>
                  <a:lnTo>
                    <a:pt x="181" y="2"/>
                  </a:lnTo>
                  <a:lnTo>
                    <a:pt x="182" y="6"/>
                  </a:lnTo>
                  <a:lnTo>
                    <a:pt x="182" y="3"/>
                  </a:lnTo>
                  <a:lnTo>
                    <a:pt x="183" y="6"/>
                  </a:lnTo>
                  <a:lnTo>
                    <a:pt x="183" y="3"/>
                  </a:lnTo>
                  <a:lnTo>
                    <a:pt x="184" y="4"/>
                  </a:lnTo>
                  <a:lnTo>
                    <a:pt x="184" y="3"/>
                  </a:lnTo>
                  <a:lnTo>
                    <a:pt x="185" y="5"/>
                  </a:lnTo>
                  <a:lnTo>
                    <a:pt x="185" y="2"/>
                  </a:lnTo>
                  <a:lnTo>
                    <a:pt x="186" y="5"/>
                  </a:lnTo>
                  <a:lnTo>
                    <a:pt x="186" y="2"/>
                  </a:lnTo>
                  <a:lnTo>
                    <a:pt x="187" y="3"/>
                  </a:lnTo>
                  <a:lnTo>
                    <a:pt x="187" y="0"/>
                  </a:lnTo>
                  <a:lnTo>
                    <a:pt x="188" y="4"/>
                  </a:lnTo>
                  <a:lnTo>
                    <a:pt x="188" y="1"/>
                  </a:lnTo>
                  <a:lnTo>
                    <a:pt x="189" y="5"/>
                  </a:lnTo>
                  <a:lnTo>
                    <a:pt x="189" y="2"/>
                  </a:lnTo>
                  <a:lnTo>
                    <a:pt x="190" y="5"/>
                  </a:lnTo>
                  <a:lnTo>
                    <a:pt x="190" y="3"/>
                  </a:lnTo>
                  <a:lnTo>
                    <a:pt x="191" y="6"/>
                  </a:lnTo>
                  <a:lnTo>
                    <a:pt x="191" y="5"/>
                  </a:lnTo>
                  <a:lnTo>
                    <a:pt x="192" y="6"/>
                  </a:lnTo>
                  <a:lnTo>
                    <a:pt x="192" y="4"/>
                  </a:lnTo>
                  <a:lnTo>
                    <a:pt x="193" y="6"/>
                  </a:lnTo>
                  <a:lnTo>
                    <a:pt x="193" y="4"/>
                  </a:lnTo>
                  <a:lnTo>
                    <a:pt x="194" y="6"/>
                  </a:lnTo>
                  <a:lnTo>
                    <a:pt x="194" y="5"/>
                  </a:lnTo>
                  <a:lnTo>
                    <a:pt x="195" y="6"/>
                  </a:lnTo>
                  <a:lnTo>
                    <a:pt x="195" y="3"/>
                  </a:lnTo>
                  <a:lnTo>
                    <a:pt x="196" y="5"/>
                  </a:lnTo>
                  <a:lnTo>
                    <a:pt x="196" y="2"/>
                  </a:lnTo>
                  <a:lnTo>
                    <a:pt x="197" y="5"/>
                  </a:lnTo>
                  <a:lnTo>
                    <a:pt x="197" y="2"/>
                  </a:lnTo>
                  <a:lnTo>
                    <a:pt x="198" y="5"/>
                  </a:lnTo>
                  <a:lnTo>
                    <a:pt x="198" y="3"/>
                  </a:lnTo>
                  <a:lnTo>
                    <a:pt x="199" y="5"/>
                  </a:lnTo>
                  <a:lnTo>
                    <a:pt x="199" y="3"/>
                  </a:lnTo>
                  <a:lnTo>
                    <a:pt x="200" y="6"/>
                  </a:lnTo>
                  <a:lnTo>
                    <a:pt x="200" y="4"/>
                  </a:lnTo>
                  <a:lnTo>
                    <a:pt x="201" y="6"/>
                  </a:lnTo>
                  <a:lnTo>
                    <a:pt x="201" y="4"/>
                  </a:lnTo>
                  <a:lnTo>
                    <a:pt x="202" y="6"/>
                  </a:lnTo>
                  <a:lnTo>
                    <a:pt x="202" y="2"/>
                  </a:lnTo>
                  <a:lnTo>
                    <a:pt x="203" y="5"/>
                  </a:lnTo>
                  <a:lnTo>
                    <a:pt x="203" y="2"/>
                  </a:lnTo>
                  <a:lnTo>
                    <a:pt x="204" y="3"/>
                  </a:lnTo>
                  <a:lnTo>
                    <a:pt x="204" y="2"/>
                  </a:lnTo>
                  <a:lnTo>
                    <a:pt x="205" y="4"/>
                  </a:lnTo>
                  <a:lnTo>
                    <a:pt x="205" y="2"/>
                  </a:lnTo>
                  <a:lnTo>
                    <a:pt x="206" y="6"/>
                  </a:lnTo>
                  <a:lnTo>
                    <a:pt x="206" y="3"/>
                  </a:lnTo>
                  <a:lnTo>
                    <a:pt x="207" y="7"/>
                  </a:lnTo>
                  <a:lnTo>
                    <a:pt x="207" y="4"/>
                  </a:lnTo>
                  <a:lnTo>
                    <a:pt x="208" y="7"/>
                  </a:lnTo>
                  <a:lnTo>
                    <a:pt x="208" y="4"/>
                  </a:lnTo>
                  <a:lnTo>
                    <a:pt x="209" y="5"/>
                  </a:lnTo>
                  <a:lnTo>
                    <a:pt x="209" y="3"/>
                  </a:lnTo>
                  <a:lnTo>
                    <a:pt x="210" y="4"/>
                  </a:lnTo>
                  <a:lnTo>
                    <a:pt x="210" y="2"/>
                  </a:lnTo>
                  <a:lnTo>
                    <a:pt x="211" y="5"/>
                  </a:lnTo>
                  <a:lnTo>
                    <a:pt x="211" y="3"/>
                  </a:lnTo>
                  <a:lnTo>
                    <a:pt x="212" y="5"/>
                  </a:lnTo>
                  <a:lnTo>
                    <a:pt x="212" y="4"/>
                  </a:lnTo>
                  <a:lnTo>
                    <a:pt x="213" y="5"/>
                  </a:lnTo>
                  <a:lnTo>
                    <a:pt x="213" y="3"/>
                  </a:lnTo>
                  <a:lnTo>
                    <a:pt x="214" y="6"/>
                  </a:lnTo>
                  <a:lnTo>
                    <a:pt x="214" y="4"/>
                  </a:lnTo>
                  <a:lnTo>
                    <a:pt x="215" y="5"/>
                  </a:lnTo>
                  <a:lnTo>
                    <a:pt x="215" y="1"/>
                  </a:lnTo>
                  <a:lnTo>
                    <a:pt x="216" y="4"/>
                  </a:lnTo>
                  <a:lnTo>
                    <a:pt x="216" y="1"/>
                  </a:lnTo>
                  <a:lnTo>
                    <a:pt x="217" y="4"/>
                  </a:lnTo>
                  <a:lnTo>
                    <a:pt x="217" y="3"/>
                  </a:lnTo>
                  <a:lnTo>
                    <a:pt x="218" y="6"/>
                  </a:lnTo>
                  <a:lnTo>
                    <a:pt x="218" y="4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20" y="7"/>
                  </a:lnTo>
                  <a:lnTo>
                    <a:pt x="220" y="4"/>
                  </a:lnTo>
                  <a:lnTo>
                    <a:pt x="221" y="7"/>
                  </a:lnTo>
                  <a:lnTo>
                    <a:pt x="221" y="4"/>
                  </a:lnTo>
                  <a:lnTo>
                    <a:pt x="222" y="5"/>
                  </a:lnTo>
                  <a:lnTo>
                    <a:pt x="222" y="1"/>
                  </a:lnTo>
                  <a:lnTo>
                    <a:pt x="223" y="4"/>
                  </a:lnTo>
                  <a:lnTo>
                    <a:pt x="223" y="1"/>
                  </a:lnTo>
                  <a:lnTo>
                    <a:pt x="224" y="4"/>
                  </a:lnTo>
                  <a:lnTo>
                    <a:pt x="224" y="1"/>
                  </a:lnTo>
                  <a:lnTo>
                    <a:pt x="225" y="3"/>
                  </a:lnTo>
                  <a:lnTo>
                    <a:pt x="225" y="0"/>
                  </a:lnTo>
                  <a:lnTo>
                    <a:pt x="226" y="3"/>
                  </a:lnTo>
                  <a:lnTo>
                    <a:pt x="226" y="0"/>
                  </a:lnTo>
                  <a:lnTo>
                    <a:pt x="227" y="4"/>
                  </a:lnTo>
                  <a:lnTo>
                    <a:pt x="227" y="2"/>
                  </a:lnTo>
                  <a:lnTo>
                    <a:pt x="228" y="4"/>
                  </a:lnTo>
                  <a:lnTo>
                    <a:pt x="228" y="3"/>
                  </a:lnTo>
                  <a:lnTo>
                    <a:pt x="229" y="4"/>
                  </a:lnTo>
                  <a:lnTo>
                    <a:pt x="229" y="2"/>
                  </a:lnTo>
                  <a:lnTo>
                    <a:pt x="230" y="5"/>
                  </a:lnTo>
                  <a:lnTo>
                    <a:pt x="230" y="3"/>
                  </a:lnTo>
                  <a:lnTo>
                    <a:pt x="232" y="5"/>
                  </a:lnTo>
                  <a:lnTo>
                    <a:pt x="232" y="3"/>
                  </a:lnTo>
                  <a:lnTo>
                    <a:pt x="233" y="5"/>
                  </a:lnTo>
                  <a:lnTo>
                    <a:pt x="233" y="2"/>
                  </a:lnTo>
                  <a:lnTo>
                    <a:pt x="234" y="3"/>
                  </a:lnTo>
                  <a:lnTo>
                    <a:pt x="234" y="2"/>
                  </a:lnTo>
                  <a:lnTo>
                    <a:pt x="235" y="5"/>
                  </a:lnTo>
                  <a:lnTo>
                    <a:pt x="235" y="0"/>
                  </a:lnTo>
                  <a:lnTo>
                    <a:pt x="236" y="5"/>
                  </a:lnTo>
                  <a:lnTo>
                    <a:pt x="236" y="2"/>
                  </a:lnTo>
                  <a:lnTo>
                    <a:pt x="237" y="5"/>
                  </a:lnTo>
                  <a:lnTo>
                    <a:pt x="237" y="3"/>
                  </a:lnTo>
                  <a:lnTo>
                    <a:pt x="238" y="5"/>
                  </a:lnTo>
                  <a:lnTo>
                    <a:pt x="238" y="3"/>
                  </a:lnTo>
                  <a:lnTo>
                    <a:pt x="239" y="6"/>
                  </a:lnTo>
                  <a:lnTo>
                    <a:pt x="239" y="3"/>
                  </a:lnTo>
                  <a:lnTo>
                    <a:pt x="240" y="6"/>
                  </a:lnTo>
                  <a:lnTo>
                    <a:pt x="240" y="4"/>
                  </a:lnTo>
                  <a:lnTo>
                    <a:pt x="241" y="6"/>
                  </a:lnTo>
                  <a:lnTo>
                    <a:pt x="241" y="4"/>
                  </a:lnTo>
                  <a:lnTo>
                    <a:pt x="242" y="6"/>
                  </a:lnTo>
                  <a:lnTo>
                    <a:pt x="242" y="4"/>
                  </a:lnTo>
                  <a:lnTo>
                    <a:pt x="243" y="7"/>
                  </a:lnTo>
                  <a:lnTo>
                    <a:pt x="243" y="5"/>
                  </a:lnTo>
                  <a:lnTo>
                    <a:pt x="244" y="7"/>
                  </a:lnTo>
                  <a:lnTo>
                    <a:pt x="244" y="4"/>
                  </a:lnTo>
                  <a:lnTo>
                    <a:pt x="245" y="6"/>
                  </a:lnTo>
                  <a:lnTo>
                    <a:pt x="245" y="4"/>
                  </a:lnTo>
                  <a:lnTo>
                    <a:pt x="246" y="7"/>
                  </a:lnTo>
                  <a:lnTo>
                    <a:pt x="246" y="5"/>
                  </a:lnTo>
                  <a:lnTo>
                    <a:pt x="247" y="6"/>
                  </a:lnTo>
                  <a:lnTo>
                    <a:pt x="247" y="4"/>
                  </a:lnTo>
                  <a:lnTo>
                    <a:pt x="248" y="6"/>
                  </a:lnTo>
                  <a:lnTo>
                    <a:pt x="248" y="3"/>
                  </a:lnTo>
                  <a:lnTo>
                    <a:pt x="249" y="4"/>
                  </a:lnTo>
                  <a:lnTo>
                    <a:pt x="249" y="1"/>
                  </a:lnTo>
                  <a:lnTo>
                    <a:pt x="250" y="3"/>
                  </a:lnTo>
                  <a:lnTo>
                    <a:pt x="250" y="1"/>
                  </a:lnTo>
                  <a:lnTo>
                    <a:pt x="251" y="3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29" name="Freeform 179">
              <a:extLst>
                <a:ext uri="{FF2B5EF4-FFF2-40B4-BE49-F238E27FC236}">
                  <a16:creationId xmlns:a16="http://schemas.microsoft.com/office/drawing/2014/main" id="{107849BC-68D5-4B22-A01E-C5ECC037A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378" y="17767845"/>
              <a:ext cx="671854" cy="21881"/>
            </a:xfrm>
            <a:custGeom>
              <a:avLst/>
              <a:gdLst>
                <a:gd name="T0" fmla="*/ 3 w 250"/>
                <a:gd name="T1" fmla="*/ 4 h 11"/>
                <a:gd name="T2" fmla="*/ 7 w 250"/>
                <a:gd name="T3" fmla="*/ 1 h 11"/>
                <a:gd name="T4" fmla="*/ 11 w 250"/>
                <a:gd name="T5" fmla="*/ 3 h 11"/>
                <a:gd name="T6" fmla="*/ 15 w 250"/>
                <a:gd name="T7" fmla="*/ 1 h 11"/>
                <a:gd name="T8" fmla="*/ 19 w 250"/>
                <a:gd name="T9" fmla="*/ 4 h 11"/>
                <a:gd name="T10" fmla="*/ 23 w 250"/>
                <a:gd name="T11" fmla="*/ 4 h 11"/>
                <a:gd name="T12" fmla="*/ 27 w 250"/>
                <a:gd name="T13" fmla="*/ 3 h 11"/>
                <a:gd name="T14" fmla="*/ 31 w 250"/>
                <a:gd name="T15" fmla="*/ 2 h 11"/>
                <a:gd name="T16" fmla="*/ 35 w 250"/>
                <a:gd name="T17" fmla="*/ 4 h 11"/>
                <a:gd name="T18" fmla="*/ 39 w 250"/>
                <a:gd name="T19" fmla="*/ 4 h 11"/>
                <a:gd name="T20" fmla="*/ 43 w 250"/>
                <a:gd name="T21" fmla="*/ 5 h 11"/>
                <a:gd name="T22" fmla="*/ 47 w 250"/>
                <a:gd name="T23" fmla="*/ 3 h 11"/>
                <a:gd name="T24" fmla="*/ 51 w 250"/>
                <a:gd name="T25" fmla="*/ 2 h 11"/>
                <a:gd name="T26" fmla="*/ 55 w 250"/>
                <a:gd name="T27" fmla="*/ 5 h 11"/>
                <a:gd name="T28" fmla="*/ 59 w 250"/>
                <a:gd name="T29" fmla="*/ 4 h 11"/>
                <a:gd name="T30" fmla="*/ 63 w 250"/>
                <a:gd name="T31" fmla="*/ 5 h 11"/>
                <a:gd name="T32" fmla="*/ 67 w 250"/>
                <a:gd name="T33" fmla="*/ 6 h 11"/>
                <a:gd name="T34" fmla="*/ 71 w 250"/>
                <a:gd name="T35" fmla="*/ 5 h 11"/>
                <a:gd name="T36" fmla="*/ 75 w 250"/>
                <a:gd name="T37" fmla="*/ 5 h 11"/>
                <a:gd name="T38" fmla="*/ 79 w 250"/>
                <a:gd name="T39" fmla="*/ 3 h 11"/>
                <a:gd name="T40" fmla="*/ 83 w 250"/>
                <a:gd name="T41" fmla="*/ 3 h 11"/>
                <a:gd name="T42" fmla="*/ 87 w 250"/>
                <a:gd name="T43" fmla="*/ 5 h 11"/>
                <a:gd name="T44" fmla="*/ 91 w 250"/>
                <a:gd name="T45" fmla="*/ 6 h 11"/>
                <a:gd name="T46" fmla="*/ 95 w 250"/>
                <a:gd name="T47" fmla="*/ 5 h 11"/>
                <a:gd name="T48" fmla="*/ 99 w 250"/>
                <a:gd name="T49" fmla="*/ 7 h 11"/>
                <a:gd name="T50" fmla="*/ 103 w 250"/>
                <a:gd name="T51" fmla="*/ 6 h 11"/>
                <a:gd name="T52" fmla="*/ 107 w 250"/>
                <a:gd name="T53" fmla="*/ 7 h 11"/>
                <a:gd name="T54" fmla="*/ 111 w 250"/>
                <a:gd name="T55" fmla="*/ 7 h 11"/>
                <a:gd name="T56" fmla="*/ 115 w 250"/>
                <a:gd name="T57" fmla="*/ 9 h 11"/>
                <a:gd name="T58" fmla="*/ 119 w 250"/>
                <a:gd name="T59" fmla="*/ 7 h 11"/>
                <a:gd name="T60" fmla="*/ 123 w 250"/>
                <a:gd name="T61" fmla="*/ 7 h 11"/>
                <a:gd name="T62" fmla="*/ 127 w 250"/>
                <a:gd name="T63" fmla="*/ 7 h 11"/>
                <a:gd name="T64" fmla="*/ 131 w 250"/>
                <a:gd name="T65" fmla="*/ 8 h 11"/>
                <a:gd name="T66" fmla="*/ 135 w 250"/>
                <a:gd name="T67" fmla="*/ 8 h 11"/>
                <a:gd name="T68" fmla="*/ 139 w 250"/>
                <a:gd name="T69" fmla="*/ 7 h 11"/>
                <a:gd name="T70" fmla="*/ 143 w 250"/>
                <a:gd name="T71" fmla="*/ 7 h 11"/>
                <a:gd name="T72" fmla="*/ 147 w 250"/>
                <a:gd name="T73" fmla="*/ 6 h 11"/>
                <a:gd name="T74" fmla="*/ 151 w 250"/>
                <a:gd name="T75" fmla="*/ 4 h 11"/>
                <a:gd name="T76" fmla="*/ 155 w 250"/>
                <a:gd name="T77" fmla="*/ 7 h 11"/>
                <a:gd name="T78" fmla="*/ 160 w 250"/>
                <a:gd name="T79" fmla="*/ 9 h 11"/>
                <a:gd name="T80" fmla="*/ 164 w 250"/>
                <a:gd name="T81" fmla="*/ 9 h 11"/>
                <a:gd name="T82" fmla="*/ 168 w 250"/>
                <a:gd name="T83" fmla="*/ 7 h 11"/>
                <a:gd name="T84" fmla="*/ 172 w 250"/>
                <a:gd name="T85" fmla="*/ 8 h 11"/>
                <a:gd name="T86" fmla="*/ 176 w 250"/>
                <a:gd name="T87" fmla="*/ 8 h 11"/>
                <a:gd name="T88" fmla="*/ 180 w 250"/>
                <a:gd name="T89" fmla="*/ 8 h 11"/>
                <a:gd name="T90" fmla="*/ 184 w 250"/>
                <a:gd name="T91" fmla="*/ 10 h 11"/>
                <a:gd name="T92" fmla="*/ 188 w 250"/>
                <a:gd name="T93" fmla="*/ 9 h 11"/>
                <a:gd name="T94" fmla="*/ 192 w 250"/>
                <a:gd name="T95" fmla="*/ 9 h 11"/>
                <a:gd name="T96" fmla="*/ 196 w 250"/>
                <a:gd name="T97" fmla="*/ 8 h 11"/>
                <a:gd name="T98" fmla="*/ 200 w 250"/>
                <a:gd name="T99" fmla="*/ 9 h 11"/>
                <a:gd name="T100" fmla="*/ 204 w 250"/>
                <a:gd name="T101" fmla="*/ 6 h 11"/>
                <a:gd name="T102" fmla="*/ 208 w 250"/>
                <a:gd name="T103" fmla="*/ 9 h 11"/>
                <a:gd name="T104" fmla="*/ 212 w 250"/>
                <a:gd name="T105" fmla="*/ 8 h 11"/>
                <a:gd name="T106" fmla="*/ 216 w 250"/>
                <a:gd name="T107" fmla="*/ 8 h 11"/>
                <a:gd name="T108" fmla="*/ 220 w 250"/>
                <a:gd name="T109" fmla="*/ 9 h 11"/>
                <a:gd name="T110" fmla="*/ 224 w 250"/>
                <a:gd name="T111" fmla="*/ 8 h 11"/>
                <a:gd name="T112" fmla="*/ 228 w 250"/>
                <a:gd name="T113" fmla="*/ 10 h 11"/>
                <a:gd name="T114" fmla="*/ 232 w 250"/>
                <a:gd name="T115" fmla="*/ 7 h 11"/>
                <a:gd name="T116" fmla="*/ 236 w 250"/>
                <a:gd name="T117" fmla="*/ 10 h 11"/>
                <a:gd name="T118" fmla="*/ 240 w 250"/>
                <a:gd name="T119" fmla="*/ 8 h 11"/>
                <a:gd name="T120" fmla="*/ 244 w 250"/>
                <a:gd name="T121" fmla="*/ 7 h 11"/>
                <a:gd name="T122" fmla="*/ 248 w 250"/>
                <a:gd name="T12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11">
                  <a:moveTo>
                    <a:pt x="0" y="5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5"/>
                  </a:lnTo>
                  <a:lnTo>
                    <a:pt x="2" y="2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7"/>
                  </a:lnTo>
                  <a:lnTo>
                    <a:pt x="4" y="4"/>
                  </a:lnTo>
                  <a:lnTo>
                    <a:pt x="5" y="7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1"/>
                  </a:lnTo>
                  <a:lnTo>
                    <a:pt x="7" y="4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6" y="1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2" y="7"/>
                  </a:lnTo>
                  <a:lnTo>
                    <a:pt x="22" y="4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4" y="3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3"/>
                  </a:lnTo>
                  <a:lnTo>
                    <a:pt x="28" y="6"/>
                  </a:lnTo>
                  <a:lnTo>
                    <a:pt x="28" y="3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4" y="6"/>
                  </a:lnTo>
                  <a:lnTo>
                    <a:pt x="34" y="3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0" y="3"/>
                  </a:lnTo>
                  <a:lnTo>
                    <a:pt x="41" y="6"/>
                  </a:lnTo>
                  <a:lnTo>
                    <a:pt x="41" y="3"/>
                  </a:lnTo>
                  <a:lnTo>
                    <a:pt x="42" y="6"/>
                  </a:lnTo>
                  <a:lnTo>
                    <a:pt x="42" y="3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4" y="6"/>
                  </a:lnTo>
                  <a:lnTo>
                    <a:pt x="44" y="3"/>
                  </a:lnTo>
                  <a:lnTo>
                    <a:pt x="45" y="5"/>
                  </a:lnTo>
                  <a:lnTo>
                    <a:pt x="45" y="3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9" y="6"/>
                  </a:lnTo>
                  <a:lnTo>
                    <a:pt x="49" y="4"/>
                  </a:lnTo>
                  <a:lnTo>
                    <a:pt x="50" y="6"/>
                  </a:lnTo>
                  <a:lnTo>
                    <a:pt x="50" y="3"/>
                  </a:lnTo>
                  <a:lnTo>
                    <a:pt x="51" y="7"/>
                  </a:lnTo>
                  <a:lnTo>
                    <a:pt x="51" y="2"/>
                  </a:lnTo>
                  <a:lnTo>
                    <a:pt x="52" y="7"/>
                  </a:lnTo>
                  <a:lnTo>
                    <a:pt x="52" y="2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5" y="8"/>
                  </a:lnTo>
                  <a:lnTo>
                    <a:pt x="55" y="5"/>
                  </a:lnTo>
                  <a:lnTo>
                    <a:pt x="56" y="8"/>
                  </a:lnTo>
                  <a:lnTo>
                    <a:pt x="56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9" y="8"/>
                  </a:lnTo>
                  <a:lnTo>
                    <a:pt x="59" y="4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1" y="5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6" y="7"/>
                  </a:lnTo>
                  <a:lnTo>
                    <a:pt x="66" y="4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7"/>
                  </a:lnTo>
                  <a:lnTo>
                    <a:pt x="69" y="4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1" y="8"/>
                  </a:lnTo>
                  <a:lnTo>
                    <a:pt x="71" y="5"/>
                  </a:lnTo>
                  <a:lnTo>
                    <a:pt x="72" y="8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4" y="7"/>
                  </a:lnTo>
                  <a:lnTo>
                    <a:pt x="74" y="5"/>
                  </a:lnTo>
                  <a:lnTo>
                    <a:pt x="75" y="7"/>
                  </a:lnTo>
                  <a:lnTo>
                    <a:pt x="75" y="5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7" y="6"/>
                  </a:lnTo>
                  <a:lnTo>
                    <a:pt x="77" y="4"/>
                  </a:lnTo>
                  <a:lnTo>
                    <a:pt x="78" y="7"/>
                  </a:lnTo>
                  <a:lnTo>
                    <a:pt x="78" y="4"/>
                  </a:lnTo>
                  <a:lnTo>
                    <a:pt x="79" y="7"/>
                  </a:lnTo>
                  <a:lnTo>
                    <a:pt x="79" y="3"/>
                  </a:lnTo>
                  <a:lnTo>
                    <a:pt x="80" y="5"/>
                  </a:lnTo>
                  <a:lnTo>
                    <a:pt x="80" y="3"/>
                  </a:lnTo>
                  <a:lnTo>
                    <a:pt x="81" y="7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4"/>
                  </a:lnTo>
                  <a:lnTo>
                    <a:pt x="83" y="5"/>
                  </a:lnTo>
                  <a:lnTo>
                    <a:pt x="83" y="3"/>
                  </a:lnTo>
                  <a:lnTo>
                    <a:pt x="84" y="6"/>
                  </a:lnTo>
                  <a:lnTo>
                    <a:pt x="84" y="3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6" y="7"/>
                  </a:lnTo>
                  <a:lnTo>
                    <a:pt x="86" y="5"/>
                  </a:lnTo>
                  <a:lnTo>
                    <a:pt x="87" y="8"/>
                  </a:lnTo>
                  <a:lnTo>
                    <a:pt x="87" y="5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89" y="8"/>
                  </a:lnTo>
                  <a:lnTo>
                    <a:pt x="89" y="6"/>
                  </a:lnTo>
                  <a:lnTo>
                    <a:pt x="90" y="8"/>
                  </a:lnTo>
                  <a:lnTo>
                    <a:pt x="90" y="4"/>
                  </a:lnTo>
                  <a:lnTo>
                    <a:pt x="91" y="9"/>
                  </a:lnTo>
                  <a:lnTo>
                    <a:pt x="91" y="6"/>
                  </a:lnTo>
                  <a:lnTo>
                    <a:pt x="92" y="9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3" y="6"/>
                  </a:lnTo>
                  <a:lnTo>
                    <a:pt x="94" y="8"/>
                  </a:lnTo>
                  <a:lnTo>
                    <a:pt x="94" y="7"/>
                  </a:lnTo>
                  <a:lnTo>
                    <a:pt x="95" y="9"/>
                  </a:lnTo>
                  <a:lnTo>
                    <a:pt x="95" y="5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97" y="8"/>
                  </a:lnTo>
                  <a:lnTo>
                    <a:pt x="97" y="5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9" y="10"/>
                  </a:lnTo>
                  <a:lnTo>
                    <a:pt x="99" y="7"/>
                  </a:lnTo>
                  <a:lnTo>
                    <a:pt x="100" y="10"/>
                  </a:lnTo>
                  <a:lnTo>
                    <a:pt x="100" y="7"/>
                  </a:lnTo>
                  <a:lnTo>
                    <a:pt x="101" y="9"/>
                  </a:lnTo>
                  <a:lnTo>
                    <a:pt x="101" y="7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3" y="9"/>
                  </a:lnTo>
                  <a:lnTo>
                    <a:pt x="103" y="6"/>
                  </a:lnTo>
                  <a:lnTo>
                    <a:pt x="104" y="9"/>
                  </a:lnTo>
                  <a:lnTo>
                    <a:pt x="104" y="6"/>
                  </a:lnTo>
                  <a:lnTo>
                    <a:pt x="105" y="10"/>
                  </a:lnTo>
                  <a:lnTo>
                    <a:pt x="105" y="7"/>
                  </a:lnTo>
                  <a:lnTo>
                    <a:pt x="106" y="10"/>
                  </a:lnTo>
                  <a:lnTo>
                    <a:pt x="106" y="6"/>
                  </a:lnTo>
                  <a:lnTo>
                    <a:pt x="107" y="9"/>
                  </a:lnTo>
                  <a:lnTo>
                    <a:pt x="107" y="7"/>
                  </a:lnTo>
                  <a:lnTo>
                    <a:pt x="108" y="9"/>
                  </a:lnTo>
                  <a:lnTo>
                    <a:pt x="108" y="7"/>
                  </a:lnTo>
                  <a:lnTo>
                    <a:pt x="109" y="9"/>
                  </a:lnTo>
                  <a:lnTo>
                    <a:pt x="109" y="7"/>
                  </a:lnTo>
                  <a:lnTo>
                    <a:pt x="110" y="10"/>
                  </a:lnTo>
                  <a:lnTo>
                    <a:pt x="110" y="7"/>
                  </a:lnTo>
                  <a:lnTo>
                    <a:pt x="111" y="10"/>
                  </a:lnTo>
                  <a:lnTo>
                    <a:pt x="111" y="7"/>
                  </a:lnTo>
                  <a:lnTo>
                    <a:pt x="112" y="9"/>
                  </a:lnTo>
                  <a:lnTo>
                    <a:pt x="112" y="7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4" y="10"/>
                  </a:lnTo>
                  <a:lnTo>
                    <a:pt x="114" y="8"/>
                  </a:lnTo>
                  <a:lnTo>
                    <a:pt x="115" y="10"/>
                  </a:lnTo>
                  <a:lnTo>
                    <a:pt x="115" y="9"/>
                  </a:lnTo>
                  <a:lnTo>
                    <a:pt x="116" y="10"/>
                  </a:lnTo>
                  <a:lnTo>
                    <a:pt x="116" y="9"/>
                  </a:lnTo>
                  <a:lnTo>
                    <a:pt x="117" y="10"/>
                  </a:lnTo>
                  <a:lnTo>
                    <a:pt x="117" y="8"/>
                  </a:lnTo>
                  <a:lnTo>
                    <a:pt x="118" y="11"/>
                  </a:lnTo>
                  <a:lnTo>
                    <a:pt x="118" y="8"/>
                  </a:lnTo>
                  <a:lnTo>
                    <a:pt x="119" y="10"/>
                  </a:lnTo>
                  <a:lnTo>
                    <a:pt x="119" y="7"/>
                  </a:lnTo>
                  <a:lnTo>
                    <a:pt x="120" y="9"/>
                  </a:lnTo>
                  <a:lnTo>
                    <a:pt x="120" y="7"/>
                  </a:lnTo>
                  <a:lnTo>
                    <a:pt x="121" y="9"/>
                  </a:lnTo>
                  <a:lnTo>
                    <a:pt x="121" y="6"/>
                  </a:lnTo>
                  <a:lnTo>
                    <a:pt x="122" y="8"/>
                  </a:lnTo>
                  <a:lnTo>
                    <a:pt x="122" y="6"/>
                  </a:lnTo>
                  <a:lnTo>
                    <a:pt x="123" y="9"/>
                  </a:lnTo>
                  <a:lnTo>
                    <a:pt x="123" y="7"/>
                  </a:lnTo>
                  <a:lnTo>
                    <a:pt x="124" y="9"/>
                  </a:lnTo>
                  <a:lnTo>
                    <a:pt x="124" y="7"/>
                  </a:lnTo>
                  <a:lnTo>
                    <a:pt x="125" y="10"/>
                  </a:lnTo>
                  <a:lnTo>
                    <a:pt x="125" y="8"/>
                  </a:lnTo>
                  <a:lnTo>
                    <a:pt x="126" y="10"/>
                  </a:lnTo>
                  <a:lnTo>
                    <a:pt x="126" y="7"/>
                  </a:lnTo>
                  <a:lnTo>
                    <a:pt x="127" y="9"/>
                  </a:lnTo>
                  <a:lnTo>
                    <a:pt x="127" y="7"/>
                  </a:lnTo>
                  <a:lnTo>
                    <a:pt x="128" y="9"/>
                  </a:lnTo>
                  <a:lnTo>
                    <a:pt x="128" y="6"/>
                  </a:lnTo>
                  <a:lnTo>
                    <a:pt x="129" y="9"/>
                  </a:lnTo>
                  <a:lnTo>
                    <a:pt x="129" y="7"/>
                  </a:lnTo>
                  <a:lnTo>
                    <a:pt x="130" y="10"/>
                  </a:lnTo>
                  <a:lnTo>
                    <a:pt x="130" y="7"/>
                  </a:lnTo>
                  <a:lnTo>
                    <a:pt x="131" y="9"/>
                  </a:lnTo>
                  <a:lnTo>
                    <a:pt x="131" y="8"/>
                  </a:lnTo>
                  <a:lnTo>
                    <a:pt x="132" y="9"/>
                  </a:lnTo>
                  <a:lnTo>
                    <a:pt x="132" y="7"/>
                  </a:lnTo>
                  <a:lnTo>
                    <a:pt x="133" y="9"/>
                  </a:lnTo>
                  <a:lnTo>
                    <a:pt x="133" y="6"/>
                  </a:lnTo>
                  <a:lnTo>
                    <a:pt x="134" y="9"/>
                  </a:lnTo>
                  <a:lnTo>
                    <a:pt x="134" y="8"/>
                  </a:lnTo>
                  <a:lnTo>
                    <a:pt x="135" y="10"/>
                  </a:lnTo>
                  <a:lnTo>
                    <a:pt x="135" y="8"/>
                  </a:lnTo>
                  <a:lnTo>
                    <a:pt x="136" y="10"/>
                  </a:lnTo>
                  <a:lnTo>
                    <a:pt x="136" y="8"/>
                  </a:lnTo>
                  <a:lnTo>
                    <a:pt x="137" y="10"/>
                  </a:lnTo>
                  <a:lnTo>
                    <a:pt x="137" y="8"/>
                  </a:lnTo>
                  <a:lnTo>
                    <a:pt x="138" y="10"/>
                  </a:lnTo>
                  <a:lnTo>
                    <a:pt x="138" y="7"/>
                  </a:lnTo>
                  <a:lnTo>
                    <a:pt x="139" y="10"/>
                  </a:lnTo>
                  <a:lnTo>
                    <a:pt x="139" y="7"/>
                  </a:lnTo>
                  <a:lnTo>
                    <a:pt x="140" y="9"/>
                  </a:lnTo>
                  <a:lnTo>
                    <a:pt x="140" y="7"/>
                  </a:lnTo>
                  <a:lnTo>
                    <a:pt x="141" y="10"/>
                  </a:lnTo>
                  <a:lnTo>
                    <a:pt x="141" y="8"/>
                  </a:lnTo>
                  <a:lnTo>
                    <a:pt x="142" y="9"/>
                  </a:lnTo>
                  <a:lnTo>
                    <a:pt x="142" y="8"/>
                  </a:lnTo>
                  <a:lnTo>
                    <a:pt x="143" y="10"/>
                  </a:lnTo>
                  <a:lnTo>
                    <a:pt x="143" y="7"/>
                  </a:lnTo>
                  <a:lnTo>
                    <a:pt x="144" y="10"/>
                  </a:lnTo>
                  <a:lnTo>
                    <a:pt x="144" y="7"/>
                  </a:lnTo>
                  <a:lnTo>
                    <a:pt x="145" y="9"/>
                  </a:lnTo>
                  <a:lnTo>
                    <a:pt x="145" y="8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7" y="9"/>
                  </a:lnTo>
                  <a:lnTo>
                    <a:pt x="147" y="6"/>
                  </a:lnTo>
                  <a:lnTo>
                    <a:pt x="148" y="10"/>
                  </a:lnTo>
                  <a:lnTo>
                    <a:pt x="148" y="6"/>
                  </a:lnTo>
                  <a:lnTo>
                    <a:pt x="149" y="10"/>
                  </a:lnTo>
                  <a:lnTo>
                    <a:pt x="149" y="7"/>
                  </a:lnTo>
                  <a:lnTo>
                    <a:pt x="150" y="8"/>
                  </a:lnTo>
                  <a:lnTo>
                    <a:pt x="150" y="7"/>
                  </a:lnTo>
                  <a:lnTo>
                    <a:pt x="151" y="8"/>
                  </a:lnTo>
                  <a:lnTo>
                    <a:pt x="151" y="4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3" y="8"/>
                  </a:lnTo>
                  <a:lnTo>
                    <a:pt x="153" y="7"/>
                  </a:lnTo>
                  <a:lnTo>
                    <a:pt x="154" y="9"/>
                  </a:lnTo>
                  <a:lnTo>
                    <a:pt x="154" y="7"/>
                  </a:lnTo>
                  <a:lnTo>
                    <a:pt x="155" y="9"/>
                  </a:lnTo>
                  <a:lnTo>
                    <a:pt x="155" y="7"/>
                  </a:lnTo>
                  <a:lnTo>
                    <a:pt x="156" y="8"/>
                  </a:lnTo>
                  <a:lnTo>
                    <a:pt x="157" y="9"/>
                  </a:lnTo>
                  <a:lnTo>
                    <a:pt x="157" y="7"/>
                  </a:lnTo>
                  <a:lnTo>
                    <a:pt x="158" y="9"/>
                  </a:lnTo>
                  <a:lnTo>
                    <a:pt x="158" y="6"/>
                  </a:lnTo>
                  <a:lnTo>
                    <a:pt x="159" y="8"/>
                  </a:lnTo>
                  <a:lnTo>
                    <a:pt x="159" y="6"/>
                  </a:lnTo>
                  <a:lnTo>
                    <a:pt x="160" y="9"/>
                  </a:lnTo>
                  <a:lnTo>
                    <a:pt x="160" y="7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2" y="7"/>
                  </a:lnTo>
                  <a:lnTo>
                    <a:pt x="162" y="5"/>
                  </a:lnTo>
                  <a:lnTo>
                    <a:pt x="163" y="8"/>
                  </a:lnTo>
                  <a:lnTo>
                    <a:pt x="163" y="6"/>
                  </a:lnTo>
                  <a:lnTo>
                    <a:pt x="164" y="9"/>
                  </a:lnTo>
                  <a:lnTo>
                    <a:pt x="164" y="7"/>
                  </a:lnTo>
                  <a:lnTo>
                    <a:pt x="165" y="7"/>
                  </a:lnTo>
                  <a:lnTo>
                    <a:pt x="165" y="5"/>
                  </a:lnTo>
                  <a:lnTo>
                    <a:pt x="166" y="7"/>
                  </a:lnTo>
                  <a:lnTo>
                    <a:pt x="166" y="6"/>
                  </a:lnTo>
                  <a:lnTo>
                    <a:pt x="167" y="7"/>
                  </a:lnTo>
                  <a:lnTo>
                    <a:pt x="167" y="5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69" y="8"/>
                  </a:lnTo>
                  <a:lnTo>
                    <a:pt x="169" y="4"/>
                  </a:lnTo>
                  <a:lnTo>
                    <a:pt x="170" y="8"/>
                  </a:lnTo>
                  <a:lnTo>
                    <a:pt x="170" y="5"/>
                  </a:lnTo>
                  <a:lnTo>
                    <a:pt x="171" y="8"/>
                  </a:lnTo>
                  <a:lnTo>
                    <a:pt x="171" y="5"/>
                  </a:lnTo>
                  <a:lnTo>
                    <a:pt x="172" y="8"/>
                  </a:lnTo>
                  <a:lnTo>
                    <a:pt x="172" y="6"/>
                  </a:lnTo>
                  <a:lnTo>
                    <a:pt x="173" y="8"/>
                  </a:lnTo>
                  <a:lnTo>
                    <a:pt x="173" y="6"/>
                  </a:lnTo>
                  <a:lnTo>
                    <a:pt x="174" y="8"/>
                  </a:lnTo>
                  <a:lnTo>
                    <a:pt x="174" y="6"/>
                  </a:lnTo>
                  <a:lnTo>
                    <a:pt x="175" y="6"/>
                  </a:lnTo>
                  <a:lnTo>
                    <a:pt x="175" y="4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7" y="8"/>
                  </a:lnTo>
                  <a:lnTo>
                    <a:pt x="177" y="6"/>
                  </a:lnTo>
                  <a:lnTo>
                    <a:pt x="178" y="9"/>
                  </a:lnTo>
                  <a:lnTo>
                    <a:pt x="178" y="6"/>
                  </a:lnTo>
                  <a:lnTo>
                    <a:pt x="179" y="8"/>
                  </a:lnTo>
                  <a:lnTo>
                    <a:pt x="179" y="5"/>
                  </a:lnTo>
                  <a:lnTo>
                    <a:pt x="180" y="8"/>
                  </a:lnTo>
                  <a:lnTo>
                    <a:pt x="180" y="7"/>
                  </a:lnTo>
                  <a:lnTo>
                    <a:pt x="181" y="8"/>
                  </a:lnTo>
                  <a:lnTo>
                    <a:pt x="181" y="5"/>
                  </a:lnTo>
                  <a:lnTo>
                    <a:pt x="182" y="10"/>
                  </a:lnTo>
                  <a:lnTo>
                    <a:pt x="182" y="5"/>
                  </a:lnTo>
                  <a:lnTo>
                    <a:pt x="183" y="10"/>
                  </a:lnTo>
                  <a:lnTo>
                    <a:pt x="183" y="7"/>
                  </a:lnTo>
                  <a:lnTo>
                    <a:pt x="184" y="10"/>
                  </a:lnTo>
                  <a:lnTo>
                    <a:pt x="184" y="7"/>
                  </a:lnTo>
                  <a:lnTo>
                    <a:pt x="185" y="10"/>
                  </a:lnTo>
                  <a:lnTo>
                    <a:pt x="185" y="7"/>
                  </a:lnTo>
                  <a:lnTo>
                    <a:pt x="186" y="9"/>
                  </a:lnTo>
                  <a:lnTo>
                    <a:pt x="186" y="6"/>
                  </a:lnTo>
                  <a:lnTo>
                    <a:pt x="187" y="9"/>
                  </a:lnTo>
                  <a:lnTo>
                    <a:pt x="187" y="7"/>
                  </a:lnTo>
                  <a:lnTo>
                    <a:pt x="188" y="9"/>
                  </a:lnTo>
                  <a:lnTo>
                    <a:pt x="188" y="5"/>
                  </a:lnTo>
                  <a:lnTo>
                    <a:pt x="189" y="9"/>
                  </a:lnTo>
                  <a:lnTo>
                    <a:pt x="189" y="5"/>
                  </a:lnTo>
                  <a:lnTo>
                    <a:pt x="190" y="8"/>
                  </a:lnTo>
                  <a:lnTo>
                    <a:pt x="190" y="7"/>
                  </a:lnTo>
                  <a:lnTo>
                    <a:pt x="191" y="8"/>
                  </a:lnTo>
                  <a:lnTo>
                    <a:pt x="191" y="7"/>
                  </a:lnTo>
                  <a:lnTo>
                    <a:pt x="192" y="9"/>
                  </a:lnTo>
                  <a:lnTo>
                    <a:pt x="192" y="5"/>
                  </a:lnTo>
                  <a:lnTo>
                    <a:pt x="193" y="8"/>
                  </a:lnTo>
                  <a:lnTo>
                    <a:pt x="193" y="6"/>
                  </a:lnTo>
                  <a:lnTo>
                    <a:pt x="194" y="9"/>
                  </a:lnTo>
                  <a:lnTo>
                    <a:pt x="194" y="6"/>
                  </a:lnTo>
                  <a:lnTo>
                    <a:pt x="195" y="9"/>
                  </a:lnTo>
                  <a:lnTo>
                    <a:pt x="195" y="6"/>
                  </a:lnTo>
                  <a:lnTo>
                    <a:pt x="196" y="8"/>
                  </a:lnTo>
                  <a:lnTo>
                    <a:pt x="196" y="6"/>
                  </a:lnTo>
                  <a:lnTo>
                    <a:pt x="197" y="7"/>
                  </a:lnTo>
                  <a:lnTo>
                    <a:pt x="197" y="5"/>
                  </a:lnTo>
                  <a:lnTo>
                    <a:pt x="198" y="7"/>
                  </a:lnTo>
                  <a:lnTo>
                    <a:pt x="198" y="5"/>
                  </a:lnTo>
                  <a:lnTo>
                    <a:pt x="199" y="9"/>
                  </a:lnTo>
                  <a:lnTo>
                    <a:pt x="199" y="6"/>
                  </a:lnTo>
                  <a:lnTo>
                    <a:pt x="200" y="9"/>
                  </a:lnTo>
                  <a:lnTo>
                    <a:pt x="200" y="6"/>
                  </a:lnTo>
                  <a:lnTo>
                    <a:pt x="201" y="7"/>
                  </a:lnTo>
                  <a:lnTo>
                    <a:pt x="201" y="5"/>
                  </a:lnTo>
                  <a:lnTo>
                    <a:pt x="202" y="7"/>
                  </a:lnTo>
                  <a:lnTo>
                    <a:pt x="202" y="5"/>
                  </a:lnTo>
                  <a:lnTo>
                    <a:pt x="203" y="7"/>
                  </a:lnTo>
                  <a:lnTo>
                    <a:pt x="203" y="5"/>
                  </a:lnTo>
                  <a:lnTo>
                    <a:pt x="204" y="6"/>
                  </a:lnTo>
                  <a:lnTo>
                    <a:pt x="204" y="4"/>
                  </a:lnTo>
                  <a:lnTo>
                    <a:pt x="205" y="6"/>
                  </a:lnTo>
                  <a:lnTo>
                    <a:pt x="205" y="3"/>
                  </a:lnTo>
                  <a:lnTo>
                    <a:pt x="206" y="6"/>
                  </a:lnTo>
                  <a:lnTo>
                    <a:pt x="206" y="4"/>
                  </a:lnTo>
                  <a:lnTo>
                    <a:pt x="207" y="8"/>
                  </a:lnTo>
                  <a:lnTo>
                    <a:pt x="207" y="6"/>
                  </a:lnTo>
                  <a:lnTo>
                    <a:pt x="208" y="9"/>
                  </a:lnTo>
                  <a:lnTo>
                    <a:pt x="208" y="5"/>
                  </a:lnTo>
                  <a:lnTo>
                    <a:pt x="209" y="8"/>
                  </a:lnTo>
                  <a:lnTo>
                    <a:pt x="209" y="5"/>
                  </a:lnTo>
                  <a:lnTo>
                    <a:pt x="210" y="8"/>
                  </a:lnTo>
                  <a:lnTo>
                    <a:pt x="210" y="4"/>
                  </a:lnTo>
                  <a:lnTo>
                    <a:pt x="211" y="9"/>
                  </a:lnTo>
                  <a:lnTo>
                    <a:pt x="211" y="4"/>
                  </a:lnTo>
                  <a:lnTo>
                    <a:pt x="212" y="8"/>
                  </a:lnTo>
                  <a:lnTo>
                    <a:pt x="212" y="6"/>
                  </a:lnTo>
                  <a:lnTo>
                    <a:pt x="213" y="8"/>
                  </a:lnTo>
                  <a:lnTo>
                    <a:pt x="213" y="5"/>
                  </a:lnTo>
                  <a:lnTo>
                    <a:pt x="214" y="7"/>
                  </a:lnTo>
                  <a:lnTo>
                    <a:pt x="214" y="5"/>
                  </a:lnTo>
                  <a:lnTo>
                    <a:pt x="215" y="8"/>
                  </a:lnTo>
                  <a:lnTo>
                    <a:pt x="215" y="5"/>
                  </a:lnTo>
                  <a:lnTo>
                    <a:pt x="216" y="8"/>
                  </a:lnTo>
                  <a:lnTo>
                    <a:pt x="216" y="5"/>
                  </a:lnTo>
                  <a:lnTo>
                    <a:pt x="217" y="8"/>
                  </a:lnTo>
                  <a:lnTo>
                    <a:pt x="217" y="6"/>
                  </a:lnTo>
                  <a:lnTo>
                    <a:pt x="218" y="9"/>
                  </a:lnTo>
                  <a:lnTo>
                    <a:pt x="218" y="6"/>
                  </a:lnTo>
                  <a:lnTo>
                    <a:pt x="219" y="8"/>
                  </a:lnTo>
                  <a:lnTo>
                    <a:pt x="219" y="6"/>
                  </a:lnTo>
                  <a:lnTo>
                    <a:pt x="220" y="9"/>
                  </a:lnTo>
                  <a:lnTo>
                    <a:pt x="220" y="6"/>
                  </a:lnTo>
                  <a:lnTo>
                    <a:pt x="221" y="9"/>
                  </a:lnTo>
                  <a:lnTo>
                    <a:pt x="221" y="6"/>
                  </a:lnTo>
                  <a:lnTo>
                    <a:pt x="222" y="9"/>
                  </a:lnTo>
                  <a:lnTo>
                    <a:pt x="222" y="6"/>
                  </a:lnTo>
                  <a:lnTo>
                    <a:pt x="223" y="8"/>
                  </a:lnTo>
                  <a:lnTo>
                    <a:pt x="223" y="6"/>
                  </a:lnTo>
                  <a:lnTo>
                    <a:pt x="224" y="8"/>
                  </a:lnTo>
                  <a:lnTo>
                    <a:pt x="224" y="7"/>
                  </a:lnTo>
                  <a:lnTo>
                    <a:pt x="225" y="8"/>
                  </a:lnTo>
                  <a:lnTo>
                    <a:pt x="225" y="6"/>
                  </a:lnTo>
                  <a:lnTo>
                    <a:pt x="226" y="8"/>
                  </a:lnTo>
                  <a:lnTo>
                    <a:pt x="226" y="6"/>
                  </a:lnTo>
                  <a:lnTo>
                    <a:pt x="227" y="10"/>
                  </a:lnTo>
                  <a:lnTo>
                    <a:pt x="227" y="6"/>
                  </a:lnTo>
                  <a:lnTo>
                    <a:pt x="228" y="10"/>
                  </a:lnTo>
                  <a:lnTo>
                    <a:pt x="228" y="6"/>
                  </a:lnTo>
                  <a:lnTo>
                    <a:pt x="229" y="8"/>
                  </a:lnTo>
                  <a:lnTo>
                    <a:pt x="229" y="6"/>
                  </a:lnTo>
                  <a:lnTo>
                    <a:pt x="230" y="8"/>
                  </a:lnTo>
                  <a:lnTo>
                    <a:pt x="230" y="6"/>
                  </a:lnTo>
                  <a:lnTo>
                    <a:pt x="231" y="8"/>
                  </a:lnTo>
                  <a:lnTo>
                    <a:pt x="231" y="6"/>
                  </a:lnTo>
                  <a:lnTo>
                    <a:pt x="232" y="7"/>
                  </a:lnTo>
                  <a:lnTo>
                    <a:pt x="232" y="6"/>
                  </a:lnTo>
                  <a:lnTo>
                    <a:pt x="233" y="7"/>
                  </a:lnTo>
                  <a:lnTo>
                    <a:pt x="233" y="6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5" y="9"/>
                  </a:lnTo>
                  <a:lnTo>
                    <a:pt x="235" y="6"/>
                  </a:lnTo>
                  <a:lnTo>
                    <a:pt x="236" y="10"/>
                  </a:lnTo>
                  <a:lnTo>
                    <a:pt x="236" y="6"/>
                  </a:lnTo>
                  <a:lnTo>
                    <a:pt x="237" y="9"/>
                  </a:lnTo>
                  <a:lnTo>
                    <a:pt x="237" y="6"/>
                  </a:lnTo>
                  <a:lnTo>
                    <a:pt x="238" y="9"/>
                  </a:lnTo>
                  <a:lnTo>
                    <a:pt x="238" y="5"/>
                  </a:lnTo>
                  <a:lnTo>
                    <a:pt x="239" y="8"/>
                  </a:lnTo>
                  <a:lnTo>
                    <a:pt x="239" y="5"/>
                  </a:lnTo>
                  <a:lnTo>
                    <a:pt x="240" y="8"/>
                  </a:lnTo>
                  <a:lnTo>
                    <a:pt x="240" y="6"/>
                  </a:lnTo>
                  <a:lnTo>
                    <a:pt x="241" y="10"/>
                  </a:lnTo>
                  <a:lnTo>
                    <a:pt x="241" y="6"/>
                  </a:lnTo>
                  <a:lnTo>
                    <a:pt x="242" y="10"/>
                  </a:lnTo>
                  <a:lnTo>
                    <a:pt x="242" y="7"/>
                  </a:lnTo>
                  <a:lnTo>
                    <a:pt x="243" y="8"/>
                  </a:lnTo>
                  <a:lnTo>
                    <a:pt x="243" y="6"/>
                  </a:lnTo>
                  <a:lnTo>
                    <a:pt x="244" y="7"/>
                  </a:lnTo>
                  <a:lnTo>
                    <a:pt x="244" y="6"/>
                  </a:lnTo>
                  <a:lnTo>
                    <a:pt x="245" y="7"/>
                  </a:lnTo>
                  <a:lnTo>
                    <a:pt x="245" y="5"/>
                  </a:lnTo>
                  <a:lnTo>
                    <a:pt x="246" y="6"/>
                  </a:lnTo>
                  <a:lnTo>
                    <a:pt x="246" y="3"/>
                  </a:lnTo>
                  <a:lnTo>
                    <a:pt x="247" y="6"/>
                  </a:lnTo>
                  <a:lnTo>
                    <a:pt x="247" y="2"/>
                  </a:lnTo>
                  <a:lnTo>
                    <a:pt x="248" y="4"/>
                  </a:lnTo>
                  <a:lnTo>
                    <a:pt x="248" y="2"/>
                  </a:lnTo>
                  <a:lnTo>
                    <a:pt x="249" y="6"/>
                  </a:lnTo>
                  <a:lnTo>
                    <a:pt x="249" y="4"/>
                  </a:lnTo>
                  <a:lnTo>
                    <a:pt x="250" y="7"/>
                  </a:lnTo>
                  <a:lnTo>
                    <a:pt x="250" y="4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0" name="Freeform 180">
              <a:extLst>
                <a:ext uri="{FF2B5EF4-FFF2-40B4-BE49-F238E27FC236}">
                  <a16:creationId xmlns:a16="http://schemas.microsoft.com/office/drawing/2014/main" id="{0938D547-1805-46A0-A7F7-BF9A6DD52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233" y="17747954"/>
              <a:ext cx="674542" cy="35803"/>
            </a:xfrm>
            <a:custGeom>
              <a:avLst/>
              <a:gdLst>
                <a:gd name="T0" fmla="*/ 4 w 251"/>
                <a:gd name="T1" fmla="*/ 16 h 18"/>
                <a:gd name="T2" fmla="*/ 8 w 251"/>
                <a:gd name="T3" fmla="*/ 15 h 18"/>
                <a:gd name="T4" fmla="*/ 12 w 251"/>
                <a:gd name="T5" fmla="*/ 15 h 18"/>
                <a:gd name="T6" fmla="*/ 16 w 251"/>
                <a:gd name="T7" fmla="*/ 15 h 18"/>
                <a:gd name="T8" fmla="*/ 20 w 251"/>
                <a:gd name="T9" fmla="*/ 14 h 18"/>
                <a:gd name="T10" fmla="*/ 24 w 251"/>
                <a:gd name="T11" fmla="*/ 15 h 18"/>
                <a:gd name="T12" fmla="*/ 28 w 251"/>
                <a:gd name="T13" fmla="*/ 16 h 18"/>
                <a:gd name="T14" fmla="*/ 32 w 251"/>
                <a:gd name="T15" fmla="*/ 16 h 18"/>
                <a:gd name="T16" fmla="*/ 36 w 251"/>
                <a:gd name="T17" fmla="*/ 15 h 18"/>
                <a:gd name="T18" fmla="*/ 40 w 251"/>
                <a:gd name="T19" fmla="*/ 15 h 18"/>
                <a:gd name="T20" fmla="*/ 44 w 251"/>
                <a:gd name="T21" fmla="*/ 16 h 18"/>
                <a:gd name="T22" fmla="*/ 48 w 251"/>
                <a:gd name="T23" fmla="*/ 17 h 18"/>
                <a:gd name="T24" fmla="*/ 52 w 251"/>
                <a:gd name="T25" fmla="*/ 16 h 18"/>
                <a:gd name="T26" fmla="*/ 56 w 251"/>
                <a:gd name="T27" fmla="*/ 15 h 18"/>
                <a:gd name="T28" fmla="*/ 61 w 251"/>
                <a:gd name="T29" fmla="*/ 18 h 18"/>
                <a:gd name="T30" fmla="*/ 65 w 251"/>
                <a:gd name="T31" fmla="*/ 18 h 18"/>
                <a:gd name="T32" fmla="*/ 69 w 251"/>
                <a:gd name="T33" fmla="*/ 18 h 18"/>
                <a:gd name="T34" fmla="*/ 73 w 251"/>
                <a:gd name="T35" fmla="*/ 16 h 18"/>
                <a:gd name="T36" fmla="*/ 77 w 251"/>
                <a:gd name="T37" fmla="*/ 18 h 18"/>
                <a:gd name="T38" fmla="*/ 81 w 251"/>
                <a:gd name="T39" fmla="*/ 16 h 18"/>
                <a:gd name="T40" fmla="*/ 85 w 251"/>
                <a:gd name="T41" fmla="*/ 15 h 18"/>
                <a:gd name="T42" fmla="*/ 89 w 251"/>
                <a:gd name="T43" fmla="*/ 15 h 18"/>
                <a:gd name="T44" fmla="*/ 93 w 251"/>
                <a:gd name="T45" fmla="*/ 14 h 18"/>
                <a:gd name="T46" fmla="*/ 97 w 251"/>
                <a:gd name="T47" fmla="*/ 15 h 18"/>
                <a:gd name="T48" fmla="*/ 101 w 251"/>
                <a:gd name="T49" fmla="*/ 15 h 18"/>
                <a:gd name="T50" fmla="*/ 105 w 251"/>
                <a:gd name="T51" fmla="*/ 16 h 18"/>
                <a:gd name="T52" fmla="*/ 109 w 251"/>
                <a:gd name="T53" fmla="*/ 16 h 18"/>
                <a:gd name="T54" fmla="*/ 113 w 251"/>
                <a:gd name="T55" fmla="*/ 16 h 18"/>
                <a:gd name="T56" fmla="*/ 117 w 251"/>
                <a:gd name="T57" fmla="*/ 13 h 18"/>
                <a:gd name="T58" fmla="*/ 121 w 251"/>
                <a:gd name="T59" fmla="*/ 12 h 18"/>
                <a:gd name="T60" fmla="*/ 125 w 251"/>
                <a:gd name="T61" fmla="*/ 11 h 18"/>
                <a:gd name="T62" fmla="*/ 129 w 251"/>
                <a:gd name="T63" fmla="*/ 9 h 18"/>
                <a:gd name="T64" fmla="*/ 133 w 251"/>
                <a:gd name="T65" fmla="*/ 8 h 18"/>
                <a:gd name="T66" fmla="*/ 137 w 251"/>
                <a:gd name="T67" fmla="*/ 7 h 18"/>
                <a:gd name="T68" fmla="*/ 141 w 251"/>
                <a:gd name="T69" fmla="*/ 6 h 18"/>
                <a:gd name="T70" fmla="*/ 145 w 251"/>
                <a:gd name="T71" fmla="*/ 5 h 18"/>
                <a:gd name="T72" fmla="*/ 149 w 251"/>
                <a:gd name="T73" fmla="*/ 4 h 18"/>
                <a:gd name="T74" fmla="*/ 153 w 251"/>
                <a:gd name="T75" fmla="*/ 8 h 18"/>
                <a:gd name="T76" fmla="*/ 157 w 251"/>
                <a:gd name="T77" fmla="*/ 12 h 18"/>
                <a:gd name="T78" fmla="*/ 161 w 251"/>
                <a:gd name="T79" fmla="*/ 12 h 18"/>
                <a:gd name="T80" fmla="*/ 165 w 251"/>
                <a:gd name="T81" fmla="*/ 14 h 18"/>
                <a:gd name="T82" fmla="*/ 169 w 251"/>
                <a:gd name="T83" fmla="*/ 13 h 18"/>
                <a:gd name="T84" fmla="*/ 173 w 251"/>
                <a:gd name="T85" fmla="*/ 12 h 18"/>
                <a:gd name="T86" fmla="*/ 177 w 251"/>
                <a:gd name="T87" fmla="*/ 10 h 18"/>
                <a:gd name="T88" fmla="*/ 181 w 251"/>
                <a:gd name="T89" fmla="*/ 9 h 18"/>
                <a:gd name="T90" fmla="*/ 185 w 251"/>
                <a:gd name="T91" fmla="*/ 9 h 18"/>
                <a:gd name="T92" fmla="*/ 189 w 251"/>
                <a:gd name="T93" fmla="*/ 8 h 18"/>
                <a:gd name="T94" fmla="*/ 193 w 251"/>
                <a:gd name="T95" fmla="*/ 7 h 18"/>
                <a:gd name="T96" fmla="*/ 197 w 251"/>
                <a:gd name="T97" fmla="*/ 10 h 18"/>
                <a:gd name="T98" fmla="*/ 201 w 251"/>
                <a:gd name="T99" fmla="*/ 9 h 18"/>
                <a:gd name="T100" fmla="*/ 205 w 251"/>
                <a:gd name="T101" fmla="*/ 10 h 18"/>
                <a:gd name="T102" fmla="*/ 209 w 251"/>
                <a:gd name="T103" fmla="*/ 9 h 18"/>
                <a:gd name="T104" fmla="*/ 213 w 251"/>
                <a:gd name="T105" fmla="*/ 8 h 18"/>
                <a:gd name="T106" fmla="*/ 217 w 251"/>
                <a:gd name="T107" fmla="*/ 8 h 18"/>
                <a:gd name="T108" fmla="*/ 221 w 251"/>
                <a:gd name="T109" fmla="*/ 11 h 18"/>
                <a:gd name="T110" fmla="*/ 225 w 251"/>
                <a:gd name="T111" fmla="*/ 10 h 18"/>
                <a:gd name="T112" fmla="*/ 229 w 251"/>
                <a:gd name="T113" fmla="*/ 10 h 18"/>
                <a:gd name="T114" fmla="*/ 233 w 251"/>
                <a:gd name="T115" fmla="*/ 10 h 18"/>
                <a:gd name="T116" fmla="*/ 237 w 251"/>
                <a:gd name="T117" fmla="*/ 10 h 18"/>
                <a:gd name="T118" fmla="*/ 241 w 251"/>
                <a:gd name="T119" fmla="*/ 11 h 18"/>
                <a:gd name="T120" fmla="*/ 245 w 251"/>
                <a:gd name="T121" fmla="*/ 10 h 18"/>
                <a:gd name="T122" fmla="*/ 249 w 251"/>
                <a:gd name="T123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8">
                  <a:moveTo>
                    <a:pt x="0" y="14"/>
                  </a:moveTo>
                  <a:lnTo>
                    <a:pt x="1" y="17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9" y="16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1" y="12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5" y="15"/>
                  </a:lnTo>
                  <a:lnTo>
                    <a:pt x="15" y="12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8" y="14"/>
                  </a:lnTo>
                  <a:lnTo>
                    <a:pt x="18" y="11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2" y="11"/>
                  </a:lnTo>
                  <a:lnTo>
                    <a:pt x="23" y="15"/>
                  </a:lnTo>
                  <a:lnTo>
                    <a:pt x="23" y="12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7" y="16"/>
                  </a:lnTo>
                  <a:lnTo>
                    <a:pt x="27" y="13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31" y="17"/>
                  </a:lnTo>
                  <a:lnTo>
                    <a:pt x="31" y="14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4" y="17"/>
                  </a:lnTo>
                  <a:lnTo>
                    <a:pt x="34" y="15"/>
                  </a:lnTo>
                  <a:lnTo>
                    <a:pt x="35" y="17"/>
                  </a:lnTo>
                  <a:lnTo>
                    <a:pt x="35" y="12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3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0" y="12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2" y="15"/>
                  </a:lnTo>
                  <a:lnTo>
                    <a:pt x="42" y="12"/>
                  </a:lnTo>
                  <a:lnTo>
                    <a:pt x="43" y="16"/>
                  </a:lnTo>
                  <a:lnTo>
                    <a:pt x="43" y="12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5" y="17"/>
                  </a:lnTo>
                  <a:lnTo>
                    <a:pt x="45" y="14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7" y="17"/>
                  </a:lnTo>
                  <a:lnTo>
                    <a:pt x="47" y="14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0" y="16"/>
                  </a:lnTo>
                  <a:lnTo>
                    <a:pt x="50" y="13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3" y="15"/>
                  </a:lnTo>
                  <a:lnTo>
                    <a:pt x="53" y="12"/>
                  </a:lnTo>
                  <a:lnTo>
                    <a:pt x="54" y="17"/>
                  </a:lnTo>
                  <a:lnTo>
                    <a:pt x="54" y="13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9" y="16"/>
                  </a:lnTo>
                  <a:lnTo>
                    <a:pt x="59" y="14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1" y="18"/>
                  </a:lnTo>
                  <a:lnTo>
                    <a:pt x="61" y="16"/>
                  </a:lnTo>
                  <a:lnTo>
                    <a:pt x="62" y="18"/>
                  </a:lnTo>
                  <a:lnTo>
                    <a:pt x="62" y="15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4" y="18"/>
                  </a:lnTo>
                  <a:lnTo>
                    <a:pt x="64" y="16"/>
                  </a:lnTo>
                  <a:lnTo>
                    <a:pt x="65" y="18"/>
                  </a:lnTo>
                  <a:lnTo>
                    <a:pt x="65" y="14"/>
                  </a:lnTo>
                  <a:lnTo>
                    <a:pt x="66" y="17"/>
                  </a:lnTo>
                  <a:lnTo>
                    <a:pt x="66" y="14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8" y="17"/>
                  </a:lnTo>
                  <a:lnTo>
                    <a:pt x="68" y="14"/>
                  </a:lnTo>
                  <a:lnTo>
                    <a:pt x="69" y="18"/>
                  </a:lnTo>
                  <a:lnTo>
                    <a:pt x="69" y="16"/>
                  </a:lnTo>
                  <a:lnTo>
                    <a:pt x="70" y="18"/>
                  </a:lnTo>
                  <a:lnTo>
                    <a:pt x="70" y="15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2" y="18"/>
                  </a:lnTo>
                  <a:lnTo>
                    <a:pt x="72" y="15"/>
                  </a:lnTo>
                  <a:lnTo>
                    <a:pt x="73" y="16"/>
                  </a:lnTo>
                  <a:lnTo>
                    <a:pt x="73" y="14"/>
                  </a:lnTo>
                  <a:lnTo>
                    <a:pt x="74" y="17"/>
                  </a:lnTo>
                  <a:lnTo>
                    <a:pt x="74" y="14"/>
                  </a:lnTo>
                  <a:lnTo>
                    <a:pt x="75" y="17"/>
                  </a:lnTo>
                  <a:lnTo>
                    <a:pt x="75" y="14"/>
                  </a:lnTo>
                  <a:lnTo>
                    <a:pt x="76" y="16"/>
                  </a:lnTo>
                  <a:lnTo>
                    <a:pt x="76" y="15"/>
                  </a:lnTo>
                  <a:lnTo>
                    <a:pt x="77" y="18"/>
                  </a:lnTo>
                  <a:lnTo>
                    <a:pt x="77" y="15"/>
                  </a:lnTo>
                  <a:lnTo>
                    <a:pt x="78" y="17"/>
                  </a:lnTo>
                  <a:lnTo>
                    <a:pt x="78" y="16"/>
                  </a:lnTo>
                  <a:lnTo>
                    <a:pt x="79" y="17"/>
                  </a:lnTo>
                  <a:lnTo>
                    <a:pt x="79" y="14"/>
                  </a:lnTo>
                  <a:lnTo>
                    <a:pt x="80" y="16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1" y="13"/>
                  </a:lnTo>
                  <a:lnTo>
                    <a:pt x="82" y="17"/>
                  </a:lnTo>
                  <a:lnTo>
                    <a:pt x="82" y="12"/>
                  </a:lnTo>
                  <a:lnTo>
                    <a:pt x="83" y="15"/>
                  </a:lnTo>
                  <a:lnTo>
                    <a:pt x="83" y="13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5" y="15"/>
                  </a:lnTo>
                  <a:lnTo>
                    <a:pt x="85" y="14"/>
                  </a:lnTo>
                  <a:lnTo>
                    <a:pt x="86" y="16"/>
                  </a:lnTo>
                  <a:lnTo>
                    <a:pt x="86" y="13"/>
                  </a:lnTo>
                  <a:lnTo>
                    <a:pt x="87" y="16"/>
                  </a:lnTo>
                  <a:lnTo>
                    <a:pt x="87" y="13"/>
                  </a:lnTo>
                  <a:lnTo>
                    <a:pt x="88" y="15"/>
                  </a:lnTo>
                  <a:lnTo>
                    <a:pt x="88" y="13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90" y="16"/>
                  </a:lnTo>
                  <a:lnTo>
                    <a:pt x="90" y="12"/>
                  </a:lnTo>
                  <a:lnTo>
                    <a:pt x="91" y="16"/>
                  </a:lnTo>
                  <a:lnTo>
                    <a:pt x="91" y="13"/>
                  </a:lnTo>
                  <a:lnTo>
                    <a:pt x="92" y="15"/>
                  </a:lnTo>
                  <a:lnTo>
                    <a:pt x="92" y="13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4" y="15"/>
                  </a:lnTo>
                  <a:lnTo>
                    <a:pt x="94" y="11"/>
                  </a:lnTo>
                  <a:lnTo>
                    <a:pt x="95" y="15"/>
                  </a:lnTo>
                  <a:lnTo>
                    <a:pt x="95" y="12"/>
                  </a:lnTo>
                  <a:lnTo>
                    <a:pt x="96" y="16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7" y="14"/>
                  </a:lnTo>
                  <a:lnTo>
                    <a:pt x="98" y="15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99" y="13"/>
                  </a:lnTo>
                  <a:lnTo>
                    <a:pt x="100" y="16"/>
                  </a:lnTo>
                  <a:lnTo>
                    <a:pt x="100" y="13"/>
                  </a:lnTo>
                  <a:lnTo>
                    <a:pt x="101" y="15"/>
                  </a:lnTo>
                  <a:lnTo>
                    <a:pt x="101" y="14"/>
                  </a:lnTo>
                  <a:lnTo>
                    <a:pt x="102" y="15"/>
                  </a:lnTo>
                  <a:lnTo>
                    <a:pt x="102" y="12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4" y="16"/>
                  </a:lnTo>
                  <a:lnTo>
                    <a:pt x="104" y="12"/>
                  </a:lnTo>
                  <a:lnTo>
                    <a:pt x="105" y="16"/>
                  </a:lnTo>
                  <a:lnTo>
                    <a:pt x="105" y="14"/>
                  </a:lnTo>
                  <a:lnTo>
                    <a:pt x="106" y="15"/>
                  </a:lnTo>
                  <a:lnTo>
                    <a:pt x="106" y="14"/>
                  </a:lnTo>
                  <a:lnTo>
                    <a:pt x="107" y="16"/>
                  </a:lnTo>
                  <a:lnTo>
                    <a:pt x="107" y="14"/>
                  </a:lnTo>
                  <a:lnTo>
                    <a:pt x="108" y="16"/>
                  </a:lnTo>
                  <a:lnTo>
                    <a:pt x="108" y="14"/>
                  </a:lnTo>
                  <a:lnTo>
                    <a:pt x="109" y="16"/>
                  </a:lnTo>
                  <a:lnTo>
                    <a:pt x="109" y="13"/>
                  </a:lnTo>
                  <a:lnTo>
                    <a:pt x="110" y="16"/>
                  </a:lnTo>
                  <a:lnTo>
                    <a:pt x="110" y="13"/>
                  </a:lnTo>
                  <a:lnTo>
                    <a:pt x="111" y="16"/>
                  </a:lnTo>
                  <a:lnTo>
                    <a:pt x="111" y="13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3" y="16"/>
                  </a:lnTo>
                  <a:lnTo>
                    <a:pt x="113" y="12"/>
                  </a:lnTo>
                  <a:lnTo>
                    <a:pt x="114" y="16"/>
                  </a:lnTo>
                  <a:lnTo>
                    <a:pt x="114" y="11"/>
                  </a:lnTo>
                  <a:lnTo>
                    <a:pt x="115" y="14"/>
                  </a:lnTo>
                  <a:lnTo>
                    <a:pt x="115" y="11"/>
                  </a:lnTo>
                  <a:lnTo>
                    <a:pt x="116" y="15"/>
                  </a:lnTo>
                  <a:lnTo>
                    <a:pt x="116" y="11"/>
                  </a:lnTo>
                  <a:lnTo>
                    <a:pt x="117" y="13"/>
                  </a:lnTo>
                  <a:lnTo>
                    <a:pt x="117" y="12"/>
                  </a:lnTo>
                  <a:lnTo>
                    <a:pt x="118" y="13"/>
                  </a:lnTo>
                  <a:lnTo>
                    <a:pt x="118" y="11"/>
                  </a:lnTo>
                  <a:lnTo>
                    <a:pt x="119" y="13"/>
                  </a:lnTo>
                  <a:lnTo>
                    <a:pt x="119" y="11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1" y="12"/>
                  </a:lnTo>
                  <a:lnTo>
                    <a:pt x="121" y="10"/>
                  </a:lnTo>
                  <a:lnTo>
                    <a:pt x="122" y="12"/>
                  </a:lnTo>
                  <a:lnTo>
                    <a:pt x="122" y="9"/>
                  </a:lnTo>
                  <a:lnTo>
                    <a:pt x="123" y="11"/>
                  </a:lnTo>
                  <a:lnTo>
                    <a:pt x="123" y="9"/>
                  </a:lnTo>
                  <a:lnTo>
                    <a:pt x="124" y="11"/>
                  </a:lnTo>
                  <a:lnTo>
                    <a:pt x="124" y="8"/>
                  </a:lnTo>
                  <a:lnTo>
                    <a:pt x="125" y="11"/>
                  </a:lnTo>
                  <a:lnTo>
                    <a:pt x="125" y="8"/>
                  </a:lnTo>
                  <a:lnTo>
                    <a:pt x="126" y="11"/>
                  </a:lnTo>
                  <a:lnTo>
                    <a:pt x="126" y="9"/>
                  </a:lnTo>
                  <a:lnTo>
                    <a:pt x="127" y="10"/>
                  </a:lnTo>
                  <a:lnTo>
                    <a:pt x="127" y="7"/>
                  </a:lnTo>
                  <a:lnTo>
                    <a:pt x="128" y="10"/>
                  </a:lnTo>
                  <a:lnTo>
                    <a:pt x="128" y="6"/>
                  </a:lnTo>
                  <a:lnTo>
                    <a:pt x="129" y="9"/>
                  </a:lnTo>
                  <a:lnTo>
                    <a:pt x="129" y="7"/>
                  </a:lnTo>
                  <a:lnTo>
                    <a:pt x="130" y="8"/>
                  </a:lnTo>
                  <a:lnTo>
                    <a:pt x="130" y="7"/>
                  </a:lnTo>
                  <a:lnTo>
                    <a:pt x="131" y="8"/>
                  </a:lnTo>
                  <a:lnTo>
                    <a:pt x="131" y="6"/>
                  </a:lnTo>
                  <a:lnTo>
                    <a:pt x="132" y="8"/>
                  </a:lnTo>
                  <a:lnTo>
                    <a:pt x="132" y="6"/>
                  </a:lnTo>
                  <a:lnTo>
                    <a:pt x="133" y="8"/>
                  </a:lnTo>
                  <a:lnTo>
                    <a:pt x="133" y="5"/>
                  </a:lnTo>
                  <a:lnTo>
                    <a:pt x="134" y="8"/>
                  </a:lnTo>
                  <a:lnTo>
                    <a:pt x="134" y="6"/>
                  </a:lnTo>
                  <a:lnTo>
                    <a:pt x="135" y="7"/>
                  </a:lnTo>
                  <a:lnTo>
                    <a:pt x="135" y="6"/>
                  </a:lnTo>
                  <a:lnTo>
                    <a:pt x="136" y="8"/>
                  </a:lnTo>
                  <a:lnTo>
                    <a:pt x="136" y="4"/>
                  </a:lnTo>
                  <a:lnTo>
                    <a:pt x="137" y="7"/>
                  </a:lnTo>
                  <a:lnTo>
                    <a:pt x="137" y="5"/>
                  </a:lnTo>
                  <a:lnTo>
                    <a:pt x="138" y="7"/>
                  </a:lnTo>
                  <a:lnTo>
                    <a:pt x="138" y="4"/>
                  </a:lnTo>
                  <a:lnTo>
                    <a:pt x="139" y="6"/>
                  </a:lnTo>
                  <a:lnTo>
                    <a:pt x="139" y="4"/>
                  </a:lnTo>
                  <a:lnTo>
                    <a:pt x="140" y="6"/>
                  </a:lnTo>
                  <a:lnTo>
                    <a:pt x="140" y="2"/>
                  </a:lnTo>
                  <a:lnTo>
                    <a:pt x="141" y="6"/>
                  </a:lnTo>
                  <a:lnTo>
                    <a:pt x="141" y="3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3" y="5"/>
                  </a:lnTo>
                  <a:lnTo>
                    <a:pt x="143" y="3"/>
                  </a:lnTo>
                  <a:lnTo>
                    <a:pt x="144" y="5"/>
                  </a:lnTo>
                  <a:lnTo>
                    <a:pt x="144" y="3"/>
                  </a:lnTo>
                  <a:lnTo>
                    <a:pt x="145" y="5"/>
                  </a:lnTo>
                  <a:lnTo>
                    <a:pt x="145" y="2"/>
                  </a:lnTo>
                  <a:lnTo>
                    <a:pt x="146" y="5"/>
                  </a:lnTo>
                  <a:lnTo>
                    <a:pt x="146" y="2"/>
                  </a:lnTo>
                  <a:lnTo>
                    <a:pt x="147" y="4"/>
                  </a:lnTo>
                  <a:lnTo>
                    <a:pt x="147" y="2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9" y="4"/>
                  </a:lnTo>
                  <a:lnTo>
                    <a:pt x="149" y="0"/>
                  </a:lnTo>
                  <a:lnTo>
                    <a:pt x="150" y="6"/>
                  </a:lnTo>
                  <a:lnTo>
                    <a:pt x="150" y="3"/>
                  </a:lnTo>
                  <a:lnTo>
                    <a:pt x="151" y="7"/>
                  </a:lnTo>
                  <a:lnTo>
                    <a:pt x="151" y="4"/>
                  </a:lnTo>
                  <a:lnTo>
                    <a:pt x="152" y="8"/>
                  </a:lnTo>
                  <a:lnTo>
                    <a:pt x="152" y="6"/>
                  </a:lnTo>
                  <a:lnTo>
                    <a:pt x="153" y="8"/>
                  </a:lnTo>
                  <a:lnTo>
                    <a:pt x="153" y="5"/>
                  </a:lnTo>
                  <a:lnTo>
                    <a:pt x="154" y="10"/>
                  </a:lnTo>
                  <a:lnTo>
                    <a:pt x="154" y="5"/>
                  </a:lnTo>
                  <a:lnTo>
                    <a:pt x="155" y="10"/>
                  </a:lnTo>
                  <a:lnTo>
                    <a:pt x="155" y="6"/>
                  </a:lnTo>
                  <a:lnTo>
                    <a:pt x="156" y="10"/>
                  </a:lnTo>
                  <a:lnTo>
                    <a:pt x="156" y="8"/>
                  </a:lnTo>
                  <a:lnTo>
                    <a:pt x="157" y="12"/>
                  </a:lnTo>
                  <a:lnTo>
                    <a:pt x="157" y="8"/>
                  </a:lnTo>
                  <a:lnTo>
                    <a:pt x="158" y="12"/>
                  </a:lnTo>
                  <a:lnTo>
                    <a:pt x="158" y="9"/>
                  </a:lnTo>
                  <a:lnTo>
                    <a:pt x="159" y="11"/>
                  </a:lnTo>
                  <a:lnTo>
                    <a:pt x="159" y="9"/>
                  </a:lnTo>
                  <a:lnTo>
                    <a:pt x="160" y="12"/>
                  </a:lnTo>
                  <a:lnTo>
                    <a:pt x="160" y="9"/>
                  </a:lnTo>
                  <a:lnTo>
                    <a:pt x="161" y="12"/>
                  </a:lnTo>
                  <a:lnTo>
                    <a:pt x="161" y="10"/>
                  </a:lnTo>
                  <a:lnTo>
                    <a:pt x="162" y="12"/>
                  </a:lnTo>
                  <a:lnTo>
                    <a:pt x="162" y="9"/>
                  </a:lnTo>
                  <a:lnTo>
                    <a:pt x="163" y="13"/>
                  </a:lnTo>
                  <a:lnTo>
                    <a:pt x="163" y="10"/>
                  </a:lnTo>
                  <a:lnTo>
                    <a:pt x="164" y="14"/>
                  </a:lnTo>
                  <a:lnTo>
                    <a:pt x="164" y="11"/>
                  </a:lnTo>
                  <a:lnTo>
                    <a:pt x="165" y="14"/>
                  </a:lnTo>
                  <a:lnTo>
                    <a:pt x="165" y="10"/>
                  </a:lnTo>
                  <a:lnTo>
                    <a:pt x="166" y="12"/>
                  </a:lnTo>
                  <a:lnTo>
                    <a:pt x="166" y="10"/>
                  </a:lnTo>
                  <a:lnTo>
                    <a:pt x="167" y="13"/>
                  </a:lnTo>
                  <a:lnTo>
                    <a:pt x="167" y="9"/>
                  </a:lnTo>
                  <a:lnTo>
                    <a:pt x="168" y="12"/>
                  </a:lnTo>
                  <a:lnTo>
                    <a:pt x="168" y="9"/>
                  </a:lnTo>
                  <a:lnTo>
                    <a:pt x="169" y="13"/>
                  </a:lnTo>
                  <a:lnTo>
                    <a:pt x="169" y="10"/>
                  </a:lnTo>
                  <a:lnTo>
                    <a:pt x="170" y="11"/>
                  </a:lnTo>
                  <a:lnTo>
                    <a:pt x="170" y="10"/>
                  </a:lnTo>
                  <a:lnTo>
                    <a:pt x="171" y="11"/>
                  </a:lnTo>
                  <a:lnTo>
                    <a:pt x="171" y="10"/>
                  </a:lnTo>
                  <a:lnTo>
                    <a:pt x="172" y="12"/>
                  </a:lnTo>
                  <a:lnTo>
                    <a:pt x="172" y="9"/>
                  </a:lnTo>
                  <a:lnTo>
                    <a:pt x="173" y="12"/>
                  </a:lnTo>
                  <a:lnTo>
                    <a:pt x="173" y="9"/>
                  </a:lnTo>
                  <a:lnTo>
                    <a:pt x="174" y="10"/>
                  </a:lnTo>
                  <a:lnTo>
                    <a:pt x="174" y="7"/>
                  </a:lnTo>
                  <a:lnTo>
                    <a:pt x="175" y="10"/>
                  </a:lnTo>
                  <a:lnTo>
                    <a:pt x="175" y="7"/>
                  </a:lnTo>
                  <a:lnTo>
                    <a:pt x="176" y="10"/>
                  </a:lnTo>
                  <a:lnTo>
                    <a:pt x="176" y="8"/>
                  </a:lnTo>
                  <a:lnTo>
                    <a:pt x="177" y="10"/>
                  </a:lnTo>
                  <a:lnTo>
                    <a:pt x="177" y="7"/>
                  </a:lnTo>
                  <a:lnTo>
                    <a:pt x="178" y="9"/>
                  </a:lnTo>
                  <a:lnTo>
                    <a:pt x="178" y="7"/>
                  </a:lnTo>
                  <a:lnTo>
                    <a:pt x="179" y="9"/>
                  </a:lnTo>
                  <a:lnTo>
                    <a:pt x="179" y="6"/>
                  </a:lnTo>
                  <a:lnTo>
                    <a:pt x="180" y="9"/>
                  </a:lnTo>
                  <a:lnTo>
                    <a:pt x="180" y="6"/>
                  </a:lnTo>
                  <a:lnTo>
                    <a:pt x="181" y="9"/>
                  </a:lnTo>
                  <a:lnTo>
                    <a:pt x="181" y="7"/>
                  </a:lnTo>
                  <a:lnTo>
                    <a:pt x="182" y="9"/>
                  </a:lnTo>
                  <a:lnTo>
                    <a:pt x="182" y="7"/>
                  </a:lnTo>
                  <a:lnTo>
                    <a:pt x="183" y="9"/>
                  </a:lnTo>
                  <a:lnTo>
                    <a:pt x="183" y="6"/>
                  </a:lnTo>
                  <a:lnTo>
                    <a:pt x="184" y="8"/>
                  </a:lnTo>
                  <a:lnTo>
                    <a:pt x="184" y="5"/>
                  </a:lnTo>
                  <a:lnTo>
                    <a:pt x="185" y="9"/>
                  </a:lnTo>
                  <a:lnTo>
                    <a:pt x="185" y="5"/>
                  </a:lnTo>
                  <a:lnTo>
                    <a:pt x="186" y="9"/>
                  </a:lnTo>
                  <a:lnTo>
                    <a:pt x="186" y="5"/>
                  </a:lnTo>
                  <a:lnTo>
                    <a:pt x="187" y="8"/>
                  </a:lnTo>
                  <a:lnTo>
                    <a:pt x="187" y="5"/>
                  </a:lnTo>
                  <a:lnTo>
                    <a:pt x="188" y="7"/>
                  </a:lnTo>
                  <a:lnTo>
                    <a:pt x="188" y="6"/>
                  </a:lnTo>
                  <a:lnTo>
                    <a:pt x="189" y="8"/>
                  </a:lnTo>
                  <a:lnTo>
                    <a:pt x="189" y="6"/>
                  </a:lnTo>
                  <a:lnTo>
                    <a:pt x="190" y="7"/>
                  </a:lnTo>
                  <a:lnTo>
                    <a:pt x="190" y="5"/>
                  </a:lnTo>
                  <a:lnTo>
                    <a:pt x="191" y="9"/>
                  </a:lnTo>
                  <a:lnTo>
                    <a:pt x="191" y="5"/>
                  </a:lnTo>
                  <a:lnTo>
                    <a:pt x="192" y="9"/>
                  </a:lnTo>
                  <a:lnTo>
                    <a:pt x="192" y="6"/>
                  </a:lnTo>
                  <a:lnTo>
                    <a:pt x="193" y="7"/>
                  </a:lnTo>
                  <a:lnTo>
                    <a:pt x="193" y="6"/>
                  </a:lnTo>
                  <a:lnTo>
                    <a:pt x="194" y="9"/>
                  </a:lnTo>
                  <a:lnTo>
                    <a:pt x="194" y="5"/>
                  </a:lnTo>
                  <a:lnTo>
                    <a:pt x="195" y="8"/>
                  </a:lnTo>
                  <a:lnTo>
                    <a:pt x="195" y="6"/>
                  </a:lnTo>
                  <a:lnTo>
                    <a:pt x="196" y="8"/>
                  </a:lnTo>
                  <a:lnTo>
                    <a:pt x="196" y="6"/>
                  </a:lnTo>
                  <a:lnTo>
                    <a:pt x="197" y="10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198" y="7"/>
                  </a:lnTo>
                  <a:lnTo>
                    <a:pt x="199" y="10"/>
                  </a:lnTo>
                  <a:lnTo>
                    <a:pt x="199" y="6"/>
                  </a:lnTo>
                  <a:lnTo>
                    <a:pt x="200" y="9"/>
                  </a:lnTo>
                  <a:lnTo>
                    <a:pt x="200" y="7"/>
                  </a:lnTo>
                  <a:lnTo>
                    <a:pt x="201" y="9"/>
                  </a:lnTo>
                  <a:lnTo>
                    <a:pt x="201" y="7"/>
                  </a:lnTo>
                  <a:lnTo>
                    <a:pt x="202" y="8"/>
                  </a:lnTo>
                  <a:lnTo>
                    <a:pt x="202" y="6"/>
                  </a:lnTo>
                  <a:lnTo>
                    <a:pt x="203" y="8"/>
                  </a:lnTo>
                  <a:lnTo>
                    <a:pt x="203" y="6"/>
                  </a:lnTo>
                  <a:lnTo>
                    <a:pt x="204" y="10"/>
                  </a:lnTo>
                  <a:lnTo>
                    <a:pt x="204" y="6"/>
                  </a:lnTo>
                  <a:lnTo>
                    <a:pt x="205" y="10"/>
                  </a:lnTo>
                  <a:lnTo>
                    <a:pt x="205" y="6"/>
                  </a:lnTo>
                  <a:lnTo>
                    <a:pt x="206" y="9"/>
                  </a:lnTo>
                  <a:lnTo>
                    <a:pt x="206" y="5"/>
                  </a:lnTo>
                  <a:lnTo>
                    <a:pt x="207" y="8"/>
                  </a:lnTo>
                  <a:lnTo>
                    <a:pt x="207" y="5"/>
                  </a:lnTo>
                  <a:lnTo>
                    <a:pt x="208" y="8"/>
                  </a:lnTo>
                  <a:lnTo>
                    <a:pt x="208" y="6"/>
                  </a:lnTo>
                  <a:lnTo>
                    <a:pt x="209" y="9"/>
                  </a:lnTo>
                  <a:lnTo>
                    <a:pt x="209" y="6"/>
                  </a:lnTo>
                  <a:lnTo>
                    <a:pt x="210" y="8"/>
                  </a:lnTo>
                  <a:lnTo>
                    <a:pt x="210" y="6"/>
                  </a:lnTo>
                  <a:lnTo>
                    <a:pt x="211" y="7"/>
                  </a:lnTo>
                  <a:lnTo>
                    <a:pt x="211" y="6"/>
                  </a:lnTo>
                  <a:lnTo>
                    <a:pt x="212" y="8"/>
                  </a:lnTo>
                  <a:lnTo>
                    <a:pt x="212" y="4"/>
                  </a:lnTo>
                  <a:lnTo>
                    <a:pt x="213" y="8"/>
                  </a:lnTo>
                  <a:lnTo>
                    <a:pt x="213" y="6"/>
                  </a:lnTo>
                  <a:lnTo>
                    <a:pt x="214" y="7"/>
                  </a:lnTo>
                  <a:lnTo>
                    <a:pt x="214" y="6"/>
                  </a:lnTo>
                  <a:lnTo>
                    <a:pt x="215" y="8"/>
                  </a:lnTo>
                  <a:lnTo>
                    <a:pt x="215" y="6"/>
                  </a:lnTo>
                  <a:lnTo>
                    <a:pt x="216" y="9"/>
                  </a:lnTo>
                  <a:lnTo>
                    <a:pt x="216" y="7"/>
                  </a:lnTo>
                  <a:lnTo>
                    <a:pt x="217" y="8"/>
                  </a:lnTo>
                  <a:lnTo>
                    <a:pt x="217" y="6"/>
                  </a:lnTo>
                  <a:lnTo>
                    <a:pt x="218" y="10"/>
                  </a:lnTo>
                  <a:lnTo>
                    <a:pt x="218" y="6"/>
                  </a:lnTo>
                  <a:lnTo>
                    <a:pt x="219" y="9"/>
                  </a:lnTo>
                  <a:lnTo>
                    <a:pt x="219" y="6"/>
                  </a:lnTo>
                  <a:lnTo>
                    <a:pt x="220" y="9"/>
                  </a:lnTo>
                  <a:lnTo>
                    <a:pt x="220" y="8"/>
                  </a:lnTo>
                  <a:lnTo>
                    <a:pt x="221" y="11"/>
                  </a:lnTo>
                  <a:lnTo>
                    <a:pt x="221" y="7"/>
                  </a:lnTo>
                  <a:lnTo>
                    <a:pt x="222" y="10"/>
                  </a:lnTo>
                  <a:lnTo>
                    <a:pt x="222" y="7"/>
                  </a:lnTo>
                  <a:lnTo>
                    <a:pt x="223" y="10"/>
                  </a:lnTo>
                  <a:lnTo>
                    <a:pt x="223" y="8"/>
                  </a:lnTo>
                  <a:lnTo>
                    <a:pt x="224" y="9"/>
                  </a:lnTo>
                  <a:lnTo>
                    <a:pt x="224" y="8"/>
                  </a:lnTo>
                  <a:lnTo>
                    <a:pt x="225" y="10"/>
                  </a:lnTo>
                  <a:lnTo>
                    <a:pt x="225" y="7"/>
                  </a:lnTo>
                  <a:lnTo>
                    <a:pt x="226" y="10"/>
                  </a:lnTo>
                  <a:lnTo>
                    <a:pt x="226" y="7"/>
                  </a:lnTo>
                  <a:lnTo>
                    <a:pt x="227" y="10"/>
                  </a:lnTo>
                  <a:lnTo>
                    <a:pt x="227" y="8"/>
                  </a:lnTo>
                  <a:lnTo>
                    <a:pt x="228" y="10"/>
                  </a:lnTo>
                  <a:lnTo>
                    <a:pt x="228" y="8"/>
                  </a:lnTo>
                  <a:lnTo>
                    <a:pt x="229" y="10"/>
                  </a:lnTo>
                  <a:lnTo>
                    <a:pt x="229" y="7"/>
                  </a:lnTo>
                  <a:lnTo>
                    <a:pt x="230" y="11"/>
                  </a:lnTo>
                  <a:lnTo>
                    <a:pt x="230" y="6"/>
                  </a:lnTo>
                  <a:lnTo>
                    <a:pt x="231" y="11"/>
                  </a:lnTo>
                  <a:lnTo>
                    <a:pt x="231" y="6"/>
                  </a:lnTo>
                  <a:lnTo>
                    <a:pt x="232" y="10"/>
                  </a:lnTo>
                  <a:lnTo>
                    <a:pt x="232" y="8"/>
                  </a:lnTo>
                  <a:lnTo>
                    <a:pt x="233" y="10"/>
                  </a:lnTo>
                  <a:lnTo>
                    <a:pt x="233" y="8"/>
                  </a:lnTo>
                  <a:lnTo>
                    <a:pt x="234" y="10"/>
                  </a:lnTo>
                  <a:lnTo>
                    <a:pt x="234" y="8"/>
                  </a:lnTo>
                  <a:lnTo>
                    <a:pt x="235" y="10"/>
                  </a:lnTo>
                  <a:lnTo>
                    <a:pt x="235" y="8"/>
                  </a:lnTo>
                  <a:lnTo>
                    <a:pt x="236" y="9"/>
                  </a:lnTo>
                  <a:lnTo>
                    <a:pt x="236" y="8"/>
                  </a:lnTo>
                  <a:lnTo>
                    <a:pt x="237" y="10"/>
                  </a:lnTo>
                  <a:lnTo>
                    <a:pt x="237" y="8"/>
                  </a:lnTo>
                  <a:lnTo>
                    <a:pt x="238" y="10"/>
                  </a:lnTo>
                  <a:lnTo>
                    <a:pt x="238" y="8"/>
                  </a:lnTo>
                  <a:lnTo>
                    <a:pt x="239" y="11"/>
                  </a:lnTo>
                  <a:lnTo>
                    <a:pt x="239" y="8"/>
                  </a:lnTo>
                  <a:lnTo>
                    <a:pt x="240" y="11"/>
                  </a:lnTo>
                  <a:lnTo>
                    <a:pt x="240" y="8"/>
                  </a:lnTo>
                  <a:lnTo>
                    <a:pt x="241" y="11"/>
                  </a:lnTo>
                  <a:lnTo>
                    <a:pt x="241" y="8"/>
                  </a:lnTo>
                  <a:lnTo>
                    <a:pt x="242" y="11"/>
                  </a:lnTo>
                  <a:lnTo>
                    <a:pt x="242" y="9"/>
                  </a:lnTo>
                  <a:lnTo>
                    <a:pt x="243" y="10"/>
                  </a:lnTo>
                  <a:lnTo>
                    <a:pt x="243" y="8"/>
                  </a:lnTo>
                  <a:lnTo>
                    <a:pt x="244" y="10"/>
                  </a:lnTo>
                  <a:lnTo>
                    <a:pt x="244" y="8"/>
                  </a:lnTo>
                  <a:lnTo>
                    <a:pt x="245" y="10"/>
                  </a:lnTo>
                  <a:lnTo>
                    <a:pt x="245" y="7"/>
                  </a:lnTo>
                  <a:lnTo>
                    <a:pt x="246" y="11"/>
                  </a:lnTo>
                  <a:lnTo>
                    <a:pt x="246" y="7"/>
                  </a:lnTo>
                  <a:lnTo>
                    <a:pt x="247" y="11"/>
                  </a:lnTo>
                  <a:lnTo>
                    <a:pt x="247" y="10"/>
                  </a:lnTo>
                  <a:lnTo>
                    <a:pt x="248" y="12"/>
                  </a:lnTo>
                  <a:lnTo>
                    <a:pt x="248" y="10"/>
                  </a:lnTo>
                  <a:lnTo>
                    <a:pt x="249" y="11"/>
                  </a:lnTo>
                  <a:lnTo>
                    <a:pt x="249" y="10"/>
                  </a:lnTo>
                  <a:lnTo>
                    <a:pt x="250" y="11"/>
                  </a:lnTo>
                  <a:lnTo>
                    <a:pt x="250" y="9"/>
                  </a:lnTo>
                  <a:lnTo>
                    <a:pt x="251" y="12"/>
                  </a:lnTo>
                  <a:lnTo>
                    <a:pt x="251" y="9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1" name="Freeform 181">
              <a:extLst>
                <a:ext uri="{FF2B5EF4-FFF2-40B4-BE49-F238E27FC236}">
                  <a16:creationId xmlns:a16="http://schemas.microsoft.com/office/drawing/2014/main" id="{09396C46-0665-457B-9BFC-7B76D0910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775" y="17747954"/>
              <a:ext cx="674542" cy="31826"/>
            </a:xfrm>
            <a:custGeom>
              <a:avLst/>
              <a:gdLst>
                <a:gd name="T0" fmla="*/ 4 w 251"/>
                <a:gd name="T1" fmla="*/ 11 h 16"/>
                <a:gd name="T2" fmla="*/ 8 w 251"/>
                <a:gd name="T3" fmla="*/ 11 h 16"/>
                <a:gd name="T4" fmla="*/ 12 w 251"/>
                <a:gd name="T5" fmla="*/ 10 h 16"/>
                <a:gd name="T6" fmla="*/ 16 w 251"/>
                <a:gd name="T7" fmla="*/ 11 h 16"/>
                <a:gd name="T8" fmla="*/ 20 w 251"/>
                <a:gd name="T9" fmla="*/ 10 h 16"/>
                <a:gd name="T10" fmla="*/ 24 w 251"/>
                <a:gd name="T11" fmla="*/ 11 h 16"/>
                <a:gd name="T12" fmla="*/ 28 w 251"/>
                <a:gd name="T13" fmla="*/ 11 h 16"/>
                <a:gd name="T14" fmla="*/ 32 w 251"/>
                <a:gd name="T15" fmla="*/ 11 h 16"/>
                <a:gd name="T16" fmla="*/ 36 w 251"/>
                <a:gd name="T17" fmla="*/ 11 h 16"/>
                <a:gd name="T18" fmla="*/ 40 w 251"/>
                <a:gd name="T19" fmla="*/ 11 h 16"/>
                <a:gd name="T20" fmla="*/ 44 w 251"/>
                <a:gd name="T21" fmla="*/ 8 h 16"/>
                <a:gd name="T22" fmla="*/ 48 w 251"/>
                <a:gd name="T23" fmla="*/ 7 h 16"/>
                <a:gd name="T24" fmla="*/ 52 w 251"/>
                <a:gd name="T25" fmla="*/ 7 h 16"/>
                <a:gd name="T26" fmla="*/ 56 w 251"/>
                <a:gd name="T27" fmla="*/ 5 h 16"/>
                <a:gd name="T28" fmla="*/ 60 w 251"/>
                <a:gd name="T29" fmla="*/ 4 h 16"/>
                <a:gd name="T30" fmla="*/ 64 w 251"/>
                <a:gd name="T31" fmla="*/ 4 h 16"/>
                <a:gd name="T32" fmla="*/ 68 w 251"/>
                <a:gd name="T33" fmla="*/ 3 h 16"/>
                <a:gd name="T34" fmla="*/ 72 w 251"/>
                <a:gd name="T35" fmla="*/ 3 h 16"/>
                <a:gd name="T36" fmla="*/ 76 w 251"/>
                <a:gd name="T37" fmla="*/ 3 h 16"/>
                <a:gd name="T38" fmla="*/ 80 w 251"/>
                <a:gd name="T39" fmla="*/ 3 h 16"/>
                <a:gd name="T40" fmla="*/ 84 w 251"/>
                <a:gd name="T41" fmla="*/ 4 h 16"/>
                <a:gd name="T42" fmla="*/ 88 w 251"/>
                <a:gd name="T43" fmla="*/ 6 h 16"/>
                <a:gd name="T44" fmla="*/ 92 w 251"/>
                <a:gd name="T45" fmla="*/ 8 h 16"/>
                <a:gd name="T46" fmla="*/ 96 w 251"/>
                <a:gd name="T47" fmla="*/ 7 h 16"/>
                <a:gd name="T48" fmla="*/ 100 w 251"/>
                <a:gd name="T49" fmla="*/ 10 h 16"/>
                <a:gd name="T50" fmla="*/ 104 w 251"/>
                <a:gd name="T51" fmla="*/ 10 h 16"/>
                <a:gd name="T52" fmla="*/ 108 w 251"/>
                <a:gd name="T53" fmla="*/ 10 h 16"/>
                <a:gd name="T54" fmla="*/ 112 w 251"/>
                <a:gd name="T55" fmla="*/ 11 h 16"/>
                <a:gd name="T56" fmla="*/ 116 w 251"/>
                <a:gd name="T57" fmla="*/ 10 h 16"/>
                <a:gd name="T58" fmla="*/ 120 w 251"/>
                <a:gd name="T59" fmla="*/ 14 h 16"/>
                <a:gd name="T60" fmla="*/ 124 w 251"/>
                <a:gd name="T61" fmla="*/ 16 h 16"/>
                <a:gd name="T62" fmla="*/ 128 w 251"/>
                <a:gd name="T63" fmla="*/ 15 h 16"/>
                <a:gd name="T64" fmla="*/ 132 w 251"/>
                <a:gd name="T65" fmla="*/ 15 h 16"/>
                <a:gd name="T66" fmla="*/ 137 w 251"/>
                <a:gd name="T67" fmla="*/ 15 h 16"/>
                <a:gd name="T68" fmla="*/ 141 w 251"/>
                <a:gd name="T69" fmla="*/ 14 h 16"/>
                <a:gd name="T70" fmla="*/ 145 w 251"/>
                <a:gd name="T71" fmla="*/ 15 h 16"/>
                <a:gd name="T72" fmla="*/ 149 w 251"/>
                <a:gd name="T73" fmla="*/ 16 h 16"/>
                <a:gd name="T74" fmla="*/ 153 w 251"/>
                <a:gd name="T75" fmla="*/ 13 h 16"/>
                <a:gd name="T76" fmla="*/ 157 w 251"/>
                <a:gd name="T77" fmla="*/ 12 h 16"/>
                <a:gd name="T78" fmla="*/ 161 w 251"/>
                <a:gd name="T79" fmla="*/ 13 h 16"/>
                <a:gd name="T80" fmla="*/ 165 w 251"/>
                <a:gd name="T81" fmla="*/ 13 h 16"/>
                <a:gd name="T82" fmla="*/ 169 w 251"/>
                <a:gd name="T83" fmla="*/ 12 h 16"/>
                <a:gd name="T84" fmla="*/ 173 w 251"/>
                <a:gd name="T85" fmla="*/ 11 h 16"/>
                <a:gd name="T86" fmla="*/ 177 w 251"/>
                <a:gd name="T87" fmla="*/ 12 h 16"/>
                <a:gd name="T88" fmla="*/ 181 w 251"/>
                <a:gd name="T89" fmla="*/ 11 h 16"/>
                <a:gd name="T90" fmla="*/ 185 w 251"/>
                <a:gd name="T91" fmla="*/ 11 h 16"/>
                <a:gd name="T92" fmla="*/ 189 w 251"/>
                <a:gd name="T93" fmla="*/ 11 h 16"/>
                <a:gd name="T94" fmla="*/ 193 w 251"/>
                <a:gd name="T95" fmla="*/ 10 h 16"/>
                <a:gd name="T96" fmla="*/ 197 w 251"/>
                <a:gd name="T97" fmla="*/ 11 h 16"/>
                <a:gd name="T98" fmla="*/ 201 w 251"/>
                <a:gd name="T99" fmla="*/ 12 h 16"/>
                <a:gd name="T100" fmla="*/ 205 w 251"/>
                <a:gd name="T101" fmla="*/ 11 h 16"/>
                <a:gd name="T102" fmla="*/ 209 w 251"/>
                <a:gd name="T103" fmla="*/ 11 h 16"/>
                <a:gd name="T104" fmla="*/ 213 w 251"/>
                <a:gd name="T105" fmla="*/ 12 h 16"/>
                <a:gd name="T106" fmla="*/ 217 w 251"/>
                <a:gd name="T107" fmla="*/ 11 h 16"/>
                <a:gd name="T108" fmla="*/ 221 w 251"/>
                <a:gd name="T109" fmla="*/ 12 h 16"/>
                <a:gd name="T110" fmla="*/ 225 w 251"/>
                <a:gd name="T111" fmla="*/ 12 h 16"/>
                <a:gd name="T112" fmla="*/ 229 w 251"/>
                <a:gd name="T113" fmla="*/ 12 h 16"/>
                <a:gd name="T114" fmla="*/ 233 w 251"/>
                <a:gd name="T115" fmla="*/ 12 h 16"/>
                <a:gd name="T116" fmla="*/ 237 w 251"/>
                <a:gd name="T117" fmla="*/ 13 h 16"/>
                <a:gd name="T118" fmla="*/ 241 w 251"/>
                <a:gd name="T119" fmla="*/ 13 h 16"/>
                <a:gd name="T120" fmla="*/ 245 w 251"/>
                <a:gd name="T121" fmla="*/ 14 h 16"/>
                <a:gd name="T122" fmla="*/ 249 w 251"/>
                <a:gd name="T12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6">
                  <a:moveTo>
                    <a:pt x="0" y="9"/>
                  </a:moveTo>
                  <a:lnTo>
                    <a:pt x="1" y="12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8"/>
                  </a:lnTo>
                  <a:lnTo>
                    <a:pt x="4" y="11"/>
                  </a:lnTo>
                  <a:lnTo>
                    <a:pt x="4" y="8"/>
                  </a:lnTo>
                  <a:lnTo>
                    <a:pt x="5" y="11"/>
                  </a:lnTo>
                  <a:lnTo>
                    <a:pt x="5" y="8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11"/>
                  </a:lnTo>
                  <a:lnTo>
                    <a:pt x="7" y="8"/>
                  </a:lnTo>
                  <a:lnTo>
                    <a:pt x="8" y="11"/>
                  </a:lnTo>
                  <a:lnTo>
                    <a:pt x="8" y="8"/>
                  </a:lnTo>
                  <a:lnTo>
                    <a:pt x="9" y="11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8" y="12"/>
                  </a:lnTo>
                  <a:lnTo>
                    <a:pt x="18" y="8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2" y="11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3" y="11"/>
                  </a:lnTo>
                  <a:lnTo>
                    <a:pt x="33" y="8"/>
                  </a:lnTo>
                  <a:lnTo>
                    <a:pt x="34" y="11"/>
                  </a:lnTo>
                  <a:lnTo>
                    <a:pt x="34" y="8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8" y="8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3" y="8"/>
                  </a:lnTo>
                  <a:lnTo>
                    <a:pt x="43" y="6"/>
                  </a:lnTo>
                  <a:lnTo>
                    <a:pt x="44" y="8"/>
                  </a:lnTo>
                  <a:lnTo>
                    <a:pt x="44" y="5"/>
                  </a:lnTo>
                  <a:lnTo>
                    <a:pt x="45" y="7"/>
                  </a:lnTo>
                  <a:lnTo>
                    <a:pt x="45" y="4"/>
                  </a:lnTo>
                  <a:lnTo>
                    <a:pt x="46" y="7"/>
                  </a:lnTo>
                  <a:lnTo>
                    <a:pt x="46" y="4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48" y="5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50" y="7"/>
                  </a:lnTo>
                  <a:lnTo>
                    <a:pt x="50" y="4"/>
                  </a:lnTo>
                  <a:lnTo>
                    <a:pt x="51" y="7"/>
                  </a:lnTo>
                  <a:lnTo>
                    <a:pt x="51" y="4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3" y="6"/>
                  </a:lnTo>
                  <a:lnTo>
                    <a:pt x="53" y="4"/>
                  </a:lnTo>
                  <a:lnTo>
                    <a:pt x="54" y="6"/>
                  </a:lnTo>
                  <a:lnTo>
                    <a:pt x="54" y="2"/>
                  </a:lnTo>
                  <a:lnTo>
                    <a:pt x="55" y="6"/>
                  </a:lnTo>
                  <a:lnTo>
                    <a:pt x="55" y="2"/>
                  </a:lnTo>
                  <a:lnTo>
                    <a:pt x="56" y="5"/>
                  </a:lnTo>
                  <a:lnTo>
                    <a:pt x="56" y="3"/>
                  </a:lnTo>
                  <a:lnTo>
                    <a:pt x="57" y="5"/>
                  </a:lnTo>
                  <a:lnTo>
                    <a:pt x="57" y="3"/>
                  </a:lnTo>
                  <a:lnTo>
                    <a:pt x="58" y="5"/>
                  </a:lnTo>
                  <a:lnTo>
                    <a:pt x="58" y="3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1" y="6"/>
                  </a:lnTo>
                  <a:lnTo>
                    <a:pt x="61" y="3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64" y="4"/>
                  </a:lnTo>
                  <a:lnTo>
                    <a:pt x="64" y="2"/>
                  </a:lnTo>
                  <a:lnTo>
                    <a:pt x="65" y="4"/>
                  </a:lnTo>
                  <a:lnTo>
                    <a:pt x="65" y="2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8" y="3"/>
                  </a:lnTo>
                  <a:lnTo>
                    <a:pt x="68" y="1"/>
                  </a:lnTo>
                  <a:lnTo>
                    <a:pt x="69" y="3"/>
                  </a:lnTo>
                  <a:lnTo>
                    <a:pt x="69" y="1"/>
                  </a:lnTo>
                  <a:lnTo>
                    <a:pt x="70" y="4"/>
                  </a:lnTo>
                  <a:lnTo>
                    <a:pt x="70" y="0"/>
                  </a:lnTo>
                  <a:lnTo>
                    <a:pt x="71" y="4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2" y="1"/>
                  </a:lnTo>
                  <a:lnTo>
                    <a:pt x="73" y="3"/>
                  </a:lnTo>
                  <a:lnTo>
                    <a:pt x="73" y="1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7" y="3"/>
                  </a:lnTo>
                  <a:lnTo>
                    <a:pt x="77" y="1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79" y="4"/>
                  </a:lnTo>
                  <a:lnTo>
                    <a:pt x="79" y="2"/>
                  </a:lnTo>
                  <a:lnTo>
                    <a:pt x="80" y="3"/>
                  </a:lnTo>
                  <a:lnTo>
                    <a:pt x="80" y="1"/>
                  </a:lnTo>
                  <a:lnTo>
                    <a:pt x="81" y="4"/>
                  </a:lnTo>
                  <a:lnTo>
                    <a:pt x="81" y="2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86" y="5"/>
                  </a:lnTo>
                  <a:lnTo>
                    <a:pt x="86" y="2"/>
                  </a:lnTo>
                  <a:lnTo>
                    <a:pt x="87" y="6"/>
                  </a:lnTo>
                  <a:lnTo>
                    <a:pt x="87" y="3"/>
                  </a:lnTo>
                  <a:lnTo>
                    <a:pt x="88" y="6"/>
                  </a:lnTo>
                  <a:lnTo>
                    <a:pt x="88" y="3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90" y="7"/>
                  </a:lnTo>
                  <a:lnTo>
                    <a:pt x="90" y="4"/>
                  </a:lnTo>
                  <a:lnTo>
                    <a:pt x="91" y="7"/>
                  </a:lnTo>
                  <a:lnTo>
                    <a:pt x="91" y="4"/>
                  </a:lnTo>
                  <a:lnTo>
                    <a:pt x="92" y="8"/>
                  </a:lnTo>
                  <a:lnTo>
                    <a:pt x="92" y="5"/>
                  </a:lnTo>
                  <a:lnTo>
                    <a:pt x="93" y="7"/>
                  </a:lnTo>
                  <a:lnTo>
                    <a:pt x="93" y="5"/>
                  </a:lnTo>
                  <a:lnTo>
                    <a:pt x="94" y="8"/>
                  </a:lnTo>
                  <a:lnTo>
                    <a:pt x="94" y="4"/>
                  </a:lnTo>
                  <a:lnTo>
                    <a:pt x="95" y="8"/>
                  </a:lnTo>
                  <a:lnTo>
                    <a:pt x="95" y="4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7" y="9"/>
                  </a:lnTo>
                  <a:lnTo>
                    <a:pt x="97" y="6"/>
                  </a:lnTo>
                  <a:lnTo>
                    <a:pt x="98" y="8"/>
                  </a:lnTo>
                  <a:lnTo>
                    <a:pt x="98" y="7"/>
                  </a:lnTo>
                  <a:lnTo>
                    <a:pt x="99" y="9"/>
                  </a:lnTo>
                  <a:lnTo>
                    <a:pt x="99" y="7"/>
                  </a:lnTo>
                  <a:lnTo>
                    <a:pt x="100" y="10"/>
                  </a:lnTo>
                  <a:lnTo>
                    <a:pt x="100" y="7"/>
                  </a:lnTo>
                  <a:lnTo>
                    <a:pt x="101" y="10"/>
                  </a:lnTo>
                  <a:lnTo>
                    <a:pt x="101" y="7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3" y="9"/>
                  </a:lnTo>
                  <a:lnTo>
                    <a:pt x="103" y="7"/>
                  </a:lnTo>
                  <a:lnTo>
                    <a:pt x="104" y="10"/>
                  </a:lnTo>
                  <a:lnTo>
                    <a:pt x="104" y="8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6" y="11"/>
                  </a:lnTo>
                  <a:lnTo>
                    <a:pt x="106" y="9"/>
                  </a:lnTo>
                  <a:lnTo>
                    <a:pt x="107" y="11"/>
                  </a:lnTo>
                  <a:lnTo>
                    <a:pt x="107" y="8"/>
                  </a:lnTo>
                  <a:lnTo>
                    <a:pt x="108" y="10"/>
                  </a:lnTo>
                  <a:lnTo>
                    <a:pt x="108" y="8"/>
                  </a:lnTo>
                  <a:lnTo>
                    <a:pt x="109" y="11"/>
                  </a:lnTo>
                  <a:lnTo>
                    <a:pt x="109" y="8"/>
                  </a:lnTo>
                  <a:lnTo>
                    <a:pt x="110" y="10"/>
                  </a:lnTo>
                  <a:lnTo>
                    <a:pt x="110" y="7"/>
                  </a:lnTo>
                  <a:lnTo>
                    <a:pt x="111" y="10"/>
                  </a:lnTo>
                  <a:lnTo>
                    <a:pt x="111" y="7"/>
                  </a:lnTo>
                  <a:lnTo>
                    <a:pt x="112" y="11"/>
                  </a:lnTo>
                  <a:lnTo>
                    <a:pt x="112" y="7"/>
                  </a:lnTo>
                  <a:lnTo>
                    <a:pt x="113" y="11"/>
                  </a:lnTo>
                  <a:lnTo>
                    <a:pt x="113" y="8"/>
                  </a:lnTo>
                  <a:lnTo>
                    <a:pt x="114" y="11"/>
                  </a:lnTo>
                  <a:lnTo>
                    <a:pt x="114" y="7"/>
                  </a:lnTo>
                  <a:lnTo>
                    <a:pt x="115" y="9"/>
                  </a:lnTo>
                  <a:lnTo>
                    <a:pt x="115" y="6"/>
                  </a:lnTo>
                  <a:lnTo>
                    <a:pt x="116" y="10"/>
                  </a:lnTo>
                  <a:lnTo>
                    <a:pt x="116" y="6"/>
                  </a:lnTo>
                  <a:lnTo>
                    <a:pt x="117" y="11"/>
                  </a:lnTo>
                  <a:lnTo>
                    <a:pt x="117" y="10"/>
                  </a:lnTo>
                  <a:lnTo>
                    <a:pt x="118" y="12"/>
                  </a:lnTo>
                  <a:lnTo>
                    <a:pt x="118" y="11"/>
                  </a:lnTo>
                  <a:lnTo>
                    <a:pt x="119" y="13"/>
                  </a:lnTo>
                  <a:lnTo>
                    <a:pt x="119" y="11"/>
                  </a:lnTo>
                  <a:lnTo>
                    <a:pt x="120" y="14"/>
                  </a:lnTo>
                  <a:lnTo>
                    <a:pt x="120" y="12"/>
                  </a:lnTo>
                  <a:lnTo>
                    <a:pt x="121" y="15"/>
                  </a:lnTo>
                  <a:lnTo>
                    <a:pt x="121" y="12"/>
                  </a:lnTo>
                  <a:lnTo>
                    <a:pt x="122" y="15"/>
                  </a:lnTo>
                  <a:lnTo>
                    <a:pt x="122" y="13"/>
                  </a:lnTo>
                  <a:lnTo>
                    <a:pt x="123" y="14"/>
                  </a:lnTo>
                  <a:lnTo>
                    <a:pt x="123" y="12"/>
                  </a:lnTo>
                  <a:lnTo>
                    <a:pt x="124" y="16"/>
                  </a:lnTo>
                  <a:lnTo>
                    <a:pt x="124" y="12"/>
                  </a:lnTo>
                  <a:lnTo>
                    <a:pt x="125" y="15"/>
                  </a:lnTo>
                  <a:lnTo>
                    <a:pt x="125" y="12"/>
                  </a:lnTo>
                  <a:lnTo>
                    <a:pt x="126" y="12"/>
                  </a:lnTo>
                  <a:lnTo>
                    <a:pt x="126" y="10"/>
                  </a:lnTo>
                  <a:lnTo>
                    <a:pt x="127" y="15"/>
                  </a:lnTo>
                  <a:lnTo>
                    <a:pt x="127" y="10"/>
                  </a:lnTo>
                  <a:lnTo>
                    <a:pt x="128" y="15"/>
                  </a:lnTo>
                  <a:lnTo>
                    <a:pt x="128" y="12"/>
                  </a:lnTo>
                  <a:lnTo>
                    <a:pt x="129" y="15"/>
                  </a:lnTo>
                  <a:lnTo>
                    <a:pt x="129" y="12"/>
                  </a:lnTo>
                  <a:lnTo>
                    <a:pt x="130" y="15"/>
                  </a:lnTo>
                  <a:lnTo>
                    <a:pt x="130" y="13"/>
                  </a:lnTo>
                  <a:lnTo>
                    <a:pt x="131" y="15"/>
                  </a:lnTo>
                  <a:lnTo>
                    <a:pt x="131" y="12"/>
                  </a:lnTo>
                  <a:lnTo>
                    <a:pt x="132" y="15"/>
                  </a:lnTo>
                  <a:lnTo>
                    <a:pt x="132" y="11"/>
                  </a:lnTo>
                  <a:lnTo>
                    <a:pt x="133" y="14"/>
                  </a:lnTo>
                  <a:lnTo>
                    <a:pt x="133" y="11"/>
                  </a:lnTo>
                  <a:lnTo>
                    <a:pt x="134" y="15"/>
                  </a:lnTo>
                  <a:lnTo>
                    <a:pt x="134" y="12"/>
                  </a:lnTo>
                  <a:lnTo>
                    <a:pt x="136" y="15"/>
                  </a:lnTo>
                  <a:lnTo>
                    <a:pt x="136" y="13"/>
                  </a:lnTo>
                  <a:lnTo>
                    <a:pt x="137" y="15"/>
                  </a:lnTo>
                  <a:lnTo>
                    <a:pt x="137" y="13"/>
                  </a:lnTo>
                  <a:lnTo>
                    <a:pt x="138" y="15"/>
                  </a:lnTo>
                  <a:lnTo>
                    <a:pt x="138" y="13"/>
                  </a:lnTo>
                  <a:lnTo>
                    <a:pt x="139" y="16"/>
                  </a:lnTo>
                  <a:lnTo>
                    <a:pt x="139" y="12"/>
                  </a:lnTo>
                  <a:lnTo>
                    <a:pt x="140" y="16"/>
                  </a:lnTo>
                  <a:lnTo>
                    <a:pt x="140" y="13"/>
                  </a:lnTo>
                  <a:lnTo>
                    <a:pt x="141" y="14"/>
                  </a:lnTo>
                  <a:lnTo>
                    <a:pt x="141" y="12"/>
                  </a:lnTo>
                  <a:lnTo>
                    <a:pt x="142" y="15"/>
                  </a:lnTo>
                  <a:lnTo>
                    <a:pt x="142" y="13"/>
                  </a:lnTo>
                  <a:lnTo>
                    <a:pt x="143" y="15"/>
                  </a:lnTo>
                  <a:lnTo>
                    <a:pt x="143" y="14"/>
                  </a:lnTo>
                  <a:lnTo>
                    <a:pt x="144" y="15"/>
                  </a:lnTo>
                  <a:lnTo>
                    <a:pt x="144" y="13"/>
                  </a:lnTo>
                  <a:lnTo>
                    <a:pt x="145" y="15"/>
                  </a:lnTo>
                  <a:lnTo>
                    <a:pt x="145" y="13"/>
                  </a:lnTo>
                  <a:lnTo>
                    <a:pt x="146" y="15"/>
                  </a:lnTo>
                  <a:lnTo>
                    <a:pt x="146" y="13"/>
                  </a:lnTo>
                  <a:lnTo>
                    <a:pt x="147" y="15"/>
                  </a:lnTo>
                  <a:lnTo>
                    <a:pt x="147" y="14"/>
                  </a:lnTo>
                  <a:lnTo>
                    <a:pt x="148" y="16"/>
                  </a:lnTo>
                  <a:lnTo>
                    <a:pt x="148" y="14"/>
                  </a:lnTo>
                  <a:lnTo>
                    <a:pt x="149" y="16"/>
                  </a:lnTo>
                  <a:lnTo>
                    <a:pt x="149" y="12"/>
                  </a:lnTo>
                  <a:lnTo>
                    <a:pt x="150" y="14"/>
                  </a:lnTo>
                  <a:lnTo>
                    <a:pt x="150" y="12"/>
                  </a:lnTo>
                  <a:lnTo>
                    <a:pt x="151" y="14"/>
                  </a:lnTo>
                  <a:lnTo>
                    <a:pt x="151" y="12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3" y="13"/>
                  </a:lnTo>
                  <a:lnTo>
                    <a:pt x="153" y="10"/>
                  </a:lnTo>
                  <a:lnTo>
                    <a:pt x="154" y="14"/>
                  </a:lnTo>
                  <a:lnTo>
                    <a:pt x="154" y="10"/>
                  </a:lnTo>
                  <a:lnTo>
                    <a:pt x="155" y="12"/>
                  </a:lnTo>
                  <a:lnTo>
                    <a:pt x="155" y="10"/>
                  </a:lnTo>
                  <a:lnTo>
                    <a:pt x="156" y="12"/>
                  </a:lnTo>
                  <a:lnTo>
                    <a:pt x="156" y="10"/>
                  </a:lnTo>
                  <a:lnTo>
                    <a:pt x="157" y="12"/>
                  </a:lnTo>
                  <a:lnTo>
                    <a:pt x="157" y="10"/>
                  </a:lnTo>
                  <a:lnTo>
                    <a:pt x="158" y="12"/>
                  </a:lnTo>
                  <a:lnTo>
                    <a:pt x="158" y="9"/>
                  </a:lnTo>
                  <a:lnTo>
                    <a:pt x="159" y="12"/>
                  </a:lnTo>
                  <a:lnTo>
                    <a:pt x="159" y="9"/>
                  </a:lnTo>
                  <a:lnTo>
                    <a:pt x="160" y="12"/>
                  </a:lnTo>
                  <a:lnTo>
                    <a:pt x="160" y="10"/>
                  </a:lnTo>
                  <a:lnTo>
                    <a:pt x="161" y="13"/>
                  </a:lnTo>
                  <a:lnTo>
                    <a:pt x="161" y="10"/>
                  </a:lnTo>
                  <a:lnTo>
                    <a:pt x="162" y="12"/>
                  </a:lnTo>
                  <a:lnTo>
                    <a:pt x="162" y="10"/>
                  </a:lnTo>
                  <a:lnTo>
                    <a:pt x="163" y="13"/>
                  </a:lnTo>
                  <a:lnTo>
                    <a:pt x="163" y="10"/>
                  </a:lnTo>
                  <a:lnTo>
                    <a:pt x="164" y="13"/>
                  </a:lnTo>
                  <a:lnTo>
                    <a:pt x="164" y="11"/>
                  </a:lnTo>
                  <a:lnTo>
                    <a:pt x="165" y="13"/>
                  </a:lnTo>
                  <a:lnTo>
                    <a:pt x="165" y="10"/>
                  </a:lnTo>
                  <a:lnTo>
                    <a:pt x="166" y="12"/>
                  </a:lnTo>
                  <a:lnTo>
                    <a:pt x="166" y="10"/>
                  </a:lnTo>
                  <a:lnTo>
                    <a:pt x="167" y="12"/>
                  </a:lnTo>
                  <a:lnTo>
                    <a:pt x="167" y="9"/>
                  </a:lnTo>
                  <a:lnTo>
                    <a:pt x="168" y="12"/>
                  </a:lnTo>
                  <a:lnTo>
                    <a:pt x="168" y="9"/>
                  </a:lnTo>
                  <a:lnTo>
                    <a:pt x="169" y="12"/>
                  </a:lnTo>
                  <a:lnTo>
                    <a:pt x="169" y="10"/>
                  </a:lnTo>
                  <a:lnTo>
                    <a:pt x="170" y="11"/>
                  </a:lnTo>
                  <a:lnTo>
                    <a:pt x="170" y="9"/>
                  </a:lnTo>
                  <a:lnTo>
                    <a:pt x="171" y="11"/>
                  </a:lnTo>
                  <a:lnTo>
                    <a:pt x="171" y="8"/>
                  </a:lnTo>
                  <a:lnTo>
                    <a:pt x="172" y="12"/>
                  </a:lnTo>
                  <a:lnTo>
                    <a:pt x="172" y="8"/>
                  </a:lnTo>
                  <a:lnTo>
                    <a:pt x="173" y="11"/>
                  </a:lnTo>
                  <a:lnTo>
                    <a:pt x="173" y="8"/>
                  </a:lnTo>
                  <a:lnTo>
                    <a:pt x="174" y="12"/>
                  </a:lnTo>
                  <a:lnTo>
                    <a:pt x="174" y="9"/>
                  </a:lnTo>
                  <a:lnTo>
                    <a:pt x="175" y="11"/>
                  </a:lnTo>
                  <a:lnTo>
                    <a:pt x="175" y="10"/>
                  </a:lnTo>
                  <a:lnTo>
                    <a:pt x="176" y="11"/>
                  </a:lnTo>
                  <a:lnTo>
                    <a:pt x="176" y="10"/>
                  </a:lnTo>
                  <a:lnTo>
                    <a:pt x="177" y="12"/>
                  </a:lnTo>
                  <a:lnTo>
                    <a:pt x="177" y="10"/>
                  </a:lnTo>
                  <a:lnTo>
                    <a:pt x="178" y="11"/>
                  </a:lnTo>
                  <a:lnTo>
                    <a:pt x="178" y="9"/>
                  </a:lnTo>
                  <a:lnTo>
                    <a:pt x="179" y="12"/>
                  </a:lnTo>
                  <a:lnTo>
                    <a:pt x="179" y="8"/>
                  </a:lnTo>
                  <a:lnTo>
                    <a:pt x="180" y="12"/>
                  </a:lnTo>
                  <a:lnTo>
                    <a:pt x="180" y="9"/>
                  </a:lnTo>
                  <a:lnTo>
                    <a:pt x="181" y="11"/>
                  </a:lnTo>
                  <a:lnTo>
                    <a:pt x="181" y="9"/>
                  </a:lnTo>
                  <a:lnTo>
                    <a:pt x="182" y="11"/>
                  </a:lnTo>
                  <a:lnTo>
                    <a:pt x="182" y="10"/>
                  </a:lnTo>
                  <a:lnTo>
                    <a:pt x="183" y="11"/>
                  </a:lnTo>
                  <a:lnTo>
                    <a:pt x="183" y="10"/>
                  </a:lnTo>
                  <a:lnTo>
                    <a:pt x="184" y="11"/>
                  </a:lnTo>
                  <a:lnTo>
                    <a:pt x="184" y="9"/>
                  </a:lnTo>
                  <a:lnTo>
                    <a:pt x="185" y="11"/>
                  </a:lnTo>
                  <a:lnTo>
                    <a:pt x="185" y="9"/>
                  </a:lnTo>
                  <a:lnTo>
                    <a:pt x="186" y="10"/>
                  </a:lnTo>
                  <a:lnTo>
                    <a:pt x="186" y="9"/>
                  </a:lnTo>
                  <a:lnTo>
                    <a:pt x="187" y="11"/>
                  </a:lnTo>
                  <a:lnTo>
                    <a:pt x="187" y="10"/>
                  </a:lnTo>
                  <a:lnTo>
                    <a:pt x="188" y="11"/>
                  </a:lnTo>
                  <a:lnTo>
                    <a:pt x="188" y="9"/>
                  </a:lnTo>
                  <a:lnTo>
                    <a:pt x="189" y="11"/>
                  </a:lnTo>
                  <a:lnTo>
                    <a:pt x="189" y="9"/>
                  </a:lnTo>
                  <a:lnTo>
                    <a:pt x="190" y="10"/>
                  </a:lnTo>
                  <a:lnTo>
                    <a:pt x="190" y="7"/>
                  </a:lnTo>
                  <a:lnTo>
                    <a:pt x="191" y="10"/>
                  </a:lnTo>
                  <a:lnTo>
                    <a:pt x="191" y="9"/>
                  </a:lnTo>
                  <a:lnTo>
                    <a:pt x="192" y="10"/>
                  </a:lnTo>
                  <a:lnTo>
                    <a:pt x="192" y="9"/>
                  </a:lnTo>
                  <a:lnTo>
                    <a:pt x="193" y="10"/>
                  </a:lnTo>
                  <a:lnTo>
                    <a:pt x="193" y="9"/>
                  </a:lnTo>
                  <a:lnTo>
                    <a:pt x="194" y="11"/>
                  </a:lnTo>
                  <a:lnTo>
                    <a:pt x="194" y="9"/>
                  </a:lnTo>
                  <a:lnTo>
                    <a:pt x="195" y="11"/>
                  </a:lnTo>
                  <a:lnTo>
                    <a:pt x="195" y="9"/>
                  </a:lnTo>
                  <a:lnTo>
                    <a:pt x="196" y="11"/>
                  </a:lnTo>
                  <a:lnTo>
                    <a:pt x="196" y="10"/>
                  </a:lnTo>
                  <a:lnTo>
                    <a:pt x="197" y="11"/>
                  </a:lnTo>
                  <a:lnTo>
                    <a:pt x="197" y="9"/>
                  </a:lnTo>
                  <a:lnTo>
                    <a:pt x="198" y="11"/>
                  </a:lnTo>
                  <a:lnTo>
                    <a:pt x="198" y="9"/>
                  </a:lnTo>
                  <a:lnTo>
                    <a:pt x="199" y="12"/>
                  </a:lnTo>
                  <a:lnTo>
                    <a:pt x="199" y="9"/>
                  </a:lnTo>
                  <a:lnTo>
                    <a:pt x="200" y="12"/>
                  </a:lnTo>
                  <a:lnTo>
                    <a:pt x="200" y="8"/>
                  </a:lnTo>
                  <a:lnTo>
                    <a:pt x="201" y="12"/>
                  </a:lnTo>
                  <a:lnTo>
                    <a:pt x="201" y="10"/>
                  </a:lnTo>
                  <a:lnTo>
                    <a:pt x="202" y="11"/>
                  </a:lnTo>
                  <a:lnTo>
                    <a:pt x="202" y="10"/>
                  </a:lnTo>
                  <a:lnTo>
                    <a:pt x="203" y="11"/>
                  </a:lnTo>
                  <a:lnTo>
                    <a:pt x="203" y="10"/>
                  </a:lnTo>
                  <a:lnTo>
                    <a:pt x="204" y="11"/>
                  </a:lnTo>
                  <a:lnTo>
                    <a:pt x="204" y="9"/>
                  </a:lnTo>
                  <a:lnTo>
                    <a:pt x="205" y="11"/>
                  </a:lnTo>
                  <a:lnTo>
                    <a:pt x="205" y="9"/>
                  </a:lnTo>
                  <a:lnTo>
                    <a:pt x="206" y="11"/>
                  </a:lnTo>
                  <a:lnTo>
                    <a:pt x="206" y="9"/>
                  </a:lnTo>
                  <a:lnTo>
                    <a:pt x="207" y="11"/>
                  </a:lnTo>
                  <a:lnTo>
                    <a:pt x="207" y="10"/>
                  </a:lnTo>
                  <a:lnTo>
                    <a:pt x="208" y="11"/>
                  </a:lnTo>
                  <a:lnTo>
                    <a:pt x="208" y="9"/>
                  </a:lnTo>
                  <a:lnTo>
                    <a:pt x="209" y="11"/>
                  </a:lnTo>
                  <a:lnTo>
                    <a:pt x="209" y="9"/>
                  </a:lnTo>
                  <a:lnTo>
                    <a:pt x="210" y="11"/>
                  </a:lnTo>
                  <a:lnTo>
                    <a:pt x="210" y="9"/>
                  </a:lnTo>
                  <a:lnTo>
                    <a:pt x="211" y="11"/>
                  </a:lnTo>
                  <a:lnTo>
                    <a:pt x="211" y="10"/>
                  </a:lnTo>
                  <a:lnTo>
                    <a:pt x="212" y="12"/>
                  </a:lnTo>
                  <a:lnTo>
                    <a:pt x="212" y="9"/>
                  </a:lnTo>
                  <a:lnTo>
                    <a:pt x="213" y="12"/>
                  </a:lnTo>
                  <a:lnTo>
                    <a:pt x="213" y="9"/>
                  </a:lnTo>
                  <a:lnTo>
                    <a:pt x="214" y="12"/>
                  </a:lnTo>
                  <a:lnTo>
                    <a:pt x="214" y="10"/>
                  </a:lnTo>
                  <a:lnTo>
                    <a:pt x="215" y="11"/>
                  </a:lnTo>
                  <a:lnTo>
                    <a:pt x="215" y="10"/>
                  </a:lnTo>
                  <a:lnTo>
                    <a:pt x="216" y="11"/>
                  </a:lnTo>
                  <a:lnTo>
                    <a:pt x="216" y="9"/>
                  </a:lnTo>
                  <a:lnTo>
                    <a:pt x="217" y="11"/>
                  </a:lnTo>
                  <a:lnTo>
                    <a:pt x="217" y="9"/>
                  </a:lnTo>
                  <a:lnTo>
                    <a:pt x="218" y="12"/>
                  </a:lnTo>
                  <a:lnTo>
                    <a:pt x="218" y="10"/>
                  </a:lnTo>
                  <a:lnTo>
                    <a:pt x="219" y="12"/>
                  </a:lnTo>
                  <a:lnTo>
                    <a:pt x="219" y="10"/>
                  </a:lnTo>
                  <a:lnTo>
                    <a:pt x="220" y="12"/>
                  </a:lnTo>
                  <a:lnTo>
                    <a:pt x="220" y="10"/>
                  </a:lnTo>
                  <a:lnTo>
                    <a:pt x="221" y="12"/>
                  </a:lnTo>
                  <a:lnTo>
                    <a:pt x="221" y="10"/>
                  </a:lnTo>
                  <a:lnTo>
                    <a:pt x="222" y="12"/>
                  </a:lnTo>
                  <a:lnTo>
                    <a:pt x="222" y="9"/>
                  </a:lnTo>
                  <a:lnTo>
                    <a:pt x="223" y="12"/>
                  </a:lnTo>
                  <a:lnTo>
                    <a:pt x="223" y="9"/>
                  </a:lnTo>
                  <a:lnTo>
                    <a:pt x="224" y="12"/>
                  </a:lnTo>
                  <a:lnTo>
                    <a:pt x="224" y="9"/>
                  </a:lnTo>
                  <a:lnTo>
                    <a:pt x="225" y="12"/>
                  </a:lnTo>
                  <a:lnTo>
                    <a:pt x="225" y="9"/>
                  </a:lnTo>
                  <a:lnTo>
                    <a:pt x="226" y="13"/>
                  </a:lnTo>
                  <a:lnTo>
                    <a:pt x="226" y="9"/>
                  </a:lnTo>
                  <a:lnTo>
                    <a:pt x="227" y="13"/>
                  </a:lnTo>
                  <a:lnTo>
                    <a:pt x="227" y="9"/>
                  </a:lnTo>
                  <a:lnTo>
                    <a:pt x="228" y="12"/>
                  </a:lnTo>
                  <a:lnTo>
                    <a:pt x="228" y="9"/>
                  </a:lnTo>
                  <a:lnTo>
                    <a:pt x="229" y="12"/>
                  </a:lnTo>
                  <a:lnTo>
                    <a:pt x="229" y="9"/>
                  </a:lnTo>
                  <a:lnTo>
                    <a:pt x="230" y="12"/>
                  </a:lnTo>
                  <a:lnTo>
                    <a:pt x="230" y="9"/>
                  </a:lnTo>
                  <a:lnTo>
                    <a:pt x="231" y="12"/>
                  </a:lnTo>
                  <a:lnTo>
                    <a:pt x="231" y="10"/>
                  </a:lnTo>
                  <a:lnTo>
                    <a:pt x="232" y="12"/>
                  </a:lnTo>
                  <a:lnTo>
                    <a:pt x="232" y="10"/>
                  </a:lnTo>
                  <a:lnTo>
                    <a:pt x="233" y="12"/>
                  </a:lnTo>
                  <a:lnTo>
                    <a:pt x="233" y="10"/>
                  </a:lnTo>
                  <a:lnTo>
                    <a:pt x="234" y="13"/>
                  </a:lnTo>
                  <a:lnTo>
                    <a:pt x="234" y="10"/>
                  </a:lnTo>
                  <a:lnTo>
                    <a:pt x="235" y="13"/>
                  </a:lnTo>
                  <a:lnTo>
                    <a:pt x="235" y="11"/>
                  </a:lnTo>
                  <a:lnTo>
                    <a:pt x="236" y="13"/>
                  </a:lnTo>
                  <a:lnTo>
                    <a:pt x="236" y="11"/>
                  </a:lnTo>
                  <a:lnTo>
                    <a:pt x="237" y="13"/>
                  </a:lnTo>
                  <a:lnTo>
                    <a:pt x="237" y="10"/>
                  </a:lnTo>
                  <a:lnTo>
                    <a:pt x="238" y="12"/>
                  </a:lnTo>
                  <a:lnTo>
                    <a:pt x="238" y="11"/>
                  </a:lnTo>
                  <a:lnTo>
                    <a:pt x="239" y="12"/>
                  </a:lnTo>
                  <a:lnTo>
                    <a:pt x="239" y="10"/>
                  </a:lnTo>
                  <a:lnTo>
                    <a:pt x="240" y="13"/>
                  </a:lnTo>
                  <a:lnTo>
                    <a:pt x="240" y="11"/>
                  </a:lnTo>
                  <a:lnTo>
                    <a:pt x="241" y="13"/>
                  </a:lnTo>
                  <a:lnTo>
                    <a:pt x="241" y="11"/>
                  </a:lnTo>
                  <a:lnTo>
                    <a:pt x="242" y="14"/>
                  </a:lnTo>
                  <a:lnTo>
                    <a:pt x="242" y="11"/>
                  </a:lnTo>
                  <a:lnTo>
                    <a:pt x="243" y="14"/>
                  </a:lnTo>
                  <a:lnTo>
                    <a:pt x="243" y="11"/>
                  </a:lnTo>
                  <a:lnTo>
                    <a:pt x="244" y="14"/>
                  </a:lnTo>
                  <a:lnTo>
                    <a:pt x="244" y="10"/>
                  </a:lnTo>
                  <a:lnTo>
                    <a:pt x="245" y="14"/>
                  </a:lnTo>
                  <a:lnTo>
                    <a:pt x="245" y="12"/>
                  </a:lnTo>
                  <a:lnTo>
                    <a:pt x="246" y="15"/>
                  </a:lnTo>
                  <a:lnTo>
                    <a:pt x="246" y="13"/>
                  </a:lnTo>
                  <a:lnTo>
                    <a:pt x="247" y="15"/>
                  </a:lnTo>
                  <a:lnTo>
                    <a:pt x="247" y="13"/>
                  </a:lnTo>
                  <a:lnTo>
                    <a:pt x="248" y="16"/>
                  </a:lnTo>
                  <a:lnTo>
                    <a:pt x="248" y="13"/>
                  </a:lnTo>
                  <a:lnTo>
                    <a:pt x="249" y="16"/>
                  </a:lnTo>
                  <a:lnTo>
                    <a:pt x="249" y="13"/>
                  </a:lnTo>
                  <a:lnTo>
                    <a:pt x="250" y="15"/>
                  </a:lnTo>
                  <a:lnTo>
                    <a:pt x="250" y="13"/>
                  </a:lnTo>
                  <a:lnTo>
                    <a:pt x="251" y="16"/>
                  </a:lnTo>
                  <a:lnTo>
                    <a:pt x="251" y="12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2" name="Freeform 182">
              <a:extLst>
                <a:ext uri="{FF2B5EF4-FFF2-40B4-BE49-F238E27FC236}">
                  <a16:creationId xmlns:a16="http://schemas.microsoft.com/office/drawing/2014/main" id="{7D6BFB5B-1239-4B61-A1B1-4EACDB310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0314" y="17767845"/>
              <a:ext cx="674542" cy="49727"/>
            </a:xfrm>
            <a:custGeom>
              <a:avLst/>
              <a:gdLst>
                <a:gd name="T0" fmla="*/ 4 w 251"/>
                <a:gd name="T1" fmla="*/ 6 h 25"/>
                <a:gd name="T2" fmla="*/ 8 w 251"/>
                <a:gd name="T3" fmla="*/ 7 h 25"/>
                <a:gd name="T4" fmla="*/ 12 w 251"/>
                <a:gd name="T5" fmla="*/ 7 h 25"/>
                <a:gd name="T6" fmla="*/ 16 w 251"/>
                <a:gd name="T7" fmla="*/ 8 h 25"/>
                <a:gd name="T8" fmla="*/ 20 w 251"/>
                <a:gd name="T9" fmla="*/ 7 h 25"/>
                <a:gd name="T10" fmla="*/ 24 w 251"/>
                <a:gd name="T11" fmla="*/ 6 h 25"/>
                <a:gd name="T12" fmla="*/ 28 w 251"/>
                <a:gd name="T13" fmla="*/ 3 h 25"/>
                <a:gd name="T14" fmla="*/ 32 w 251"/>
                <a:gd name="T15" fmla="*/ 4 h 25"/>
                <a:gd name="T16" fmla="*/ 36 w 251"/>
                <a:gd name="T17" fmla="*/ 5 h 25"/>
                <a:gd name="T18" fmla="*/ 40 w 251"/>
                <a:gd name="T19" fmla="*/ 5 h 25"/>
                <a:gd name="T20" fmla="*/ 44 w 251"/>
                <a:gd name="T21" fmla="*/ 7 h 25"/>
                <a:gd name="T22" fmla="*/ 48 w 251"/>
                <a:gd name="T23" fmla="*/ 6 h 25"/>
                <a:gd name="T24" fmla="*/ 52 w 251"/>
                <a:gd name="T25" fmla="*/ 9 h 25"/>
                <a:gd name="T26" fmla="*/ 56 w 251"/>
                <a:gd name="T27" fmla="*/ 11 h 25"/>
                <a:gd name="T28" fmla="*/ 60 w 251"/>
                <a:gd name="T29" fmla="*/ 11 h 25"/>
                <a:gd name="T30" fmla="*/ 64 w 251"/>
                <a:gd name="T31" fmla="*/ 10 h 25"/>
                <a:gd name="T32" fmla="*/ 68 w 251"/>
                <a:gd name="T33" fmla="*/ 8 h 25"/>
                <a:gd name="T34" fmla="*/ 72 w 251"/>
                <a:gd name="T35" fmla="*/ 16 h 25"/>
                <a:gd name="T36" fmla="*/ 76 w 251"/>
                <a:gd name="T37" fmla="*/ 17 h 25"/>
                <a:gd name="T38" fmla="*/ 80 w 251"/>
                <a:gd name="T39" fmla="*/ 19 h 25"/>
                <a:gd name="T40" fmla="*/ 84 w 251"/>
                <a:gd name="T41" fmla="*/ 24 h 25"/>
                <a:gd name="T42" fmla="*/ 88 w 251"/>
                <a:gd name="T43" fmla="*/ 24 h 25"/>
                <a:gd name="T44" fmla="*/ 92 w 251"/>
                <a:gd name="T45" fmla="*/ 23 h 25"/>
                <a:gd name="T46" fmla="*/ 96 w 251"/>
                <a:gd name="T47" fmla="*/ 24 h 25"/>
                <a:gd name="T48" fmla="*/ 100 w 251"/>
                <a:gd name="T49" fmla="*/ 23 h 25"/>
                <a:gd name="T50" fmla="*/ 104 w 251"/>
                <a:gd name="T51" fmla="*/ 22 h 25"/>
                <a:gd name="T52" fmla="*/ 108 w 251"/>
                <a:gd name="T53" fmla="*/ 24 h 25"/>
                <a:gd name="T54" fmla="*/ 112 w 251"/>
                <a:gd name="T55" fmla="*/ 22 h 25"/>
                <a:gd name="T56" fmla="*/ 116 w 251"/>
                <a:gd name="T57" fmla="*/ 23 h 25"/>
                <a:gd name="T58" fmla="*/ 120 w 251"/>
                <a:gd name="T59" fmla="*/ 21 h 25"/>
                <a:gd name="T60" fmla="*/ 124 w 251"/>
                <a:gd name="T61" fmla="*/ 21 h 25"/>
                <a:gd name="T62" fmla="*/ 128 w 251"/>
                <a:gd name="T63" fmla="*/ 17 h 25"/>
                <a:gd name="T64" fmla="*/ 132 w 251"/>
                <a:gd name="T65" fmla="*/ 20 h 25"/>
                <a:gd name="T66" fmla="*/ 136 w 251"/>
                <a:gd name="T67" fmla="*/ 19 h 25"/>
                <a:gd name="T68" fmla="*/ 140 w 251"/>
                <a:gd name="T69" fmla="*/ 19 h 25"/>
                <a:gd name="T70" fmla="*/ 144 w 251"/>
                <a:gd name="T71" fmla="*/ 21 h 25"/>
                <a:gd name="T72" fmla="*/ 148 w 251"/>
                <a:gd name="T73" fmla="*/ 20 h 25"/>
                <a:gd name="T74" fmla="*/ 152 w 251"/>
                <a:gd name="T75" fmla="*/ 21 h 25"/>
                <a:gd name="T76" fmla="*/ 156 w 251"/>
                <a:gd name="T77" fmla="*/ 19 h 25"/>
                <a:gd name="T78" fmla="*/ 160 w 251"/>
                <a:gd name="T79" fmla="*/ 22 h 25"/>
                <a:gd name="T80" fmla="*/ 164 w 251"/>
                <a:gd name="T81" fmla="*/ 21 h 25"/>
                <a:gd name="T82" fmla="*/ 168 w 251"/>
                <a:gd name="T83" fmla="*/ 21 h 25"/>
                <a:gd name="T84" fmla="*/ 172 w 251"/>
                <a:gd name="T85" fmla="*/ 21 h 25"/>
                <a:gd name="T86" fmla="*/ 176 w 251"/>
                <a:gd name="T87" fmla="*/ 21 h 25"/>
                <a:gd name="T88" fmla="*/ 180 w 251"/>
                <a:gd name="T89" fmla="*/ 20 h 25"/>
                <a:gd name="T90" fmla="*/ 184 w 251"/>
                <a:gd name="T91" fmla="*/ 22 h 25"/>
                <a:gd name="T92" fmla="*/ 188 w 251"/>
                <a:gd name="T93" fmla="*/ 22 h 25"/>
                <a:gd name="T94" fmla="*/ 192 w 251"/>
                <a:gd name="T95" fmla="*/ 23 h 25"/>
                <a:gd name="T96" fmla="*/ 196 w 251"/>
                <a:gd name="T97" fmla="*/ 19 h 25"/>
                <a:gd name="T98" fmla="*/ 200 w 251"/>
                <a:gd name="T99" fmla="*/ 18 h 25"/>
                <a:gd name="T100" fmla="*/ 204 w 251"/>
                <a:gd name="T101" fmla="*/ 17 h 25"/>
                <a:gd name="T102" fmla="*/ 208 w 251"/>
                <a:gd name="T103" fmla="*/ 15 h 25"/>
                <a:gd name="T104" fmla="*/ 213 w 251"/>
                <a:gd name="T105" fmla="*/ 16 h 25"/>
                <a:gd name="T106" fmla="*/ 217 w 251"/>
                <a:gd name="T107" fmla="*/ 11 h 25"/>
                <a:gd name="T108" fmla="*/ 221 w 251"/>
                <a:gd name="T109" fmla="*/ 12 h 25"/>
                <a:gd name="T110" fmla="*/ 225 w 251"/>
                <a:gd name="T111" fmla="*/ 17 h 25"/>
                <a:gd name="T112" fmla="*/ 229 w 251"/>
                <a:gd name="T113" fmla="*/ 16 h 25"/>
                <a:gd name="T114" fmla="*/ 233 w 251"/>
                <a:gd name="T115" fmla="*/ 20 h 25"/>
                <a:gd name="T116" fmla="*/ 237 w 251"/>
                <a:gd name="T117" fmla="*/ 16 h 25"/>
                <a:gd name="T118" fmla="*/ 241 w 251"/>
                <a:gd name="T119" fmla="*/ 15 h 25"/>
                <a:gd name="T120" fmla="*/ 245 w 251"/>
                <a:gd name="T121" fmla="*/ 14 h 25"/>
                <a:gd name="T122" fmla="*/ 249 w 251"/>
                <a:gd name="T12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5">
                  <a:moveTo>
                    <a:pt x="0" y="2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2" y="6"/>
                  </a:lnTo>
                  <a:lnTo>
                    <a:pt x="2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3"/>
                  </a:lnTo>
                  <a:lnTo>
                    <a:pt x="5" y="6"/>
                  </a:lnTo>
                  <a:lnTo>
                    <a:pt x="5" y="4"/>
                  </a:lnTo>
                  <a:lnTo>
                    <a:pt x="6" y="7"/>
                  </a:lnTo>
                  <a:lnTo>
                    <a:pt x="6" y="4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5"/>
                  </a:lnTo>
                  <a:lnTo>
                    <a:pt x="9" y="8"/>
                  </a:lnTo>
                  <a:lnTo>
                    <a:pt x="9" y="5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1" y="9"/>
                  </a:lnTo>
                  <a:lnTo>
                    <a:pt x="11" y="6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30" y="3"/>
                  </a:lnTo>
                  <a:lnTo>
                    <a:pt x="30" y="0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32" y="4"/>
                  </a:lnTo>
                  <a:lnTo>
                    <a:pt x="32" y="1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4"/>
                  </a:lnTo>
                  <a:lnTo>
                    <a:pt x="35" y="1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7" y="6"/>
                  </a:lnTo>
                  <a:lnTo>
                    <a:pt x="37" y="2"/>
                  </a:lnTo>
                  <a:lnTo>
                    <a:pt x="38" y="6"/>
                  </a:lnTo>
                  <a:lnTo>
                    <a:pt x="38" y="3"/>
                  </a:lnTo>
                  <a:lnTo>
                    <a:pt x="39" y="5"/>
                  </a:lnTo>
                  <a:lnTo>
                    <a:pt x="39" y="3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6"/>
                  </a:lnTo>
                  <a:lnTo>
                    <a:pt x="41" y="3"/>
                  </a:lnTo>
                  <a:lnTo>
                    <a:pt x="42" y="7"/>
                  </a:lnTo>
                  <a:lnTo>
                    <a:pt x="42" y="4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7" y="7"/>
                  </a:lnTo>
                  <a:lnTo>
                    <a:pt x="47" y="4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9" y="8"/>
                  </a:lnTo>
                  <a:lnTo>
                    <a:pt x="49" y="4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4" y="8"/>
                  </a:lnTo>
                  <a:lnTo>
                    <a:pt x="54" y="5"/>
                  </a:lnTo>
                  <a:lnTo>
                    <a:pt x="55" y="10"/>
                  </a:lnTo>
                  <a:lnTo>
                    <a:pt x="55" y="7"/>
                  </a:lnTo>
                  <a:lnTo>
                    <a:pt x="56" y="11"/>
                  </a:lnTo>
                  <a:lnTo>
                    <a:pt x="56" y="7"/>
                  </a:lnTo>
                  <a:lnTo>
                    <a:pt x="57" y="10"/>
                  </a:lnTo>
                  <a:lnTo>
                    <a:pt x="57" y="7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11"/>
                  </a:lnTo>
                  <a:lnTo>
                    <a:pt x="60" y="8"/>
                  </a:lnTo>
                  <a:lnTo>
                    <a:pt x="61" y="11"/>
                  </a:lnTo>
                  <a:lnTo>
                    <a:pt x="61" y="8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3" y="11"/>
                  </a:lnTo>
                  <a:lnTo>
                    <a:pt x="63" y="8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5" y="13"/>
                  </a:lnTo>
                  <a:lnTo>
                    <a:pt x="65" y="10"/>
                  </a:lnTo>
                  <a:lnTo>
                    <a:pt x="66" y="14"/>
                  </a:lnTo>
                  <a:lnTo>
                    <a:pt x="66" y="9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68" y="8"/>
                  </a:lnTo>
                  <a:lnTo>
                    <a:pt x="68" y="4"/>
                  </a:lnTo>
                  <a:lnTo>
                    <a:pt x="69" y="8"/>
                  </a:lnTo>
                  <a:lnTo>
                    <a:pt x="69" y="5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12"/>
                  </a:lnTo>
                  <a:lnTo>
                    <a:pt x="71" y="9"/>
                  </a:lnTo>
                  <a:lnTo>
                    <a:pt x="72" y="16"/>
                  </a:lnTo>
                  <a:lnTo>
                    <a:pt x="72" y="12"/>
                  </a:lnTo>
                  <a:lnTo>
                    <a:pt x="73" y="16"/>
                  </a:lnTo>
                  <a:lnTo>
                    <a:pt x="73" y="12"/>
                  </a:lnTo>
                  <a:lnTo>
                    <a:pt x="74" y="15"/>
                  </a:lnTo>
                  <a:lnTo>
                    <a:pt x="74" y="12"/>
                  </a:lnTo>
                  <a:lnTo>
                    <a:pt x="75" y="17"/>
                  </a:lnTo>
                  <a:lnTo>
                    <a:pt x="75" y="12"/>
                  </a:lnTo>
                  <a:lnTo>
                    <a:pt x="76" y="17"/>
                  </a:lnTo>
                  <a:lnTo>
                    <a:pt x="76" y="1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8" y="19"/>
                  </a:lnTo>
                  <a:lnTo>
                    <a:pt x="78" y="17"/>
                  </a:lnTo>
                  <a:lnTo>
                    <a:pt x="79" y="20"/>
                  </a:lnTo>
                  <a:lnTo>
                    <a:pt x="79" y="18"/>
                  </a:lnTo>
                  <a:lnTo>
                    <a:pt x="80" y="19"/>
                  </a:lnTo>
                  <a:lnTo>
                    <a:pt x="80" y="17"/>
                  </a:lnTo>
                  <a:lnTo>
                    <a:pt x="81" y="21"/>
                  </a:lnTo>
                  <a:lnTo>
                    <a:pt x="81" y="17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3" y="23"/>
                  </a:lnTo>
                  <a:lnTo>
                    <a:pt x="83" y="19"/>
                  </a:lnTo>
                  <a:lnTo>
                    <a:pt x="84" y="24"/>
                  </a:lnTo>
                  <a:lnTo>
                    <a:pt x="84" y="21"/>
                  </a:lnTo>
                  <a:lnTo>
                    <a:pt x="85" y="23"/>
                  </a:lnTo>
                  <a:lnTo>
                    <a:pt x="85" y="21"/>
                  </a:lnTo>
                  <a:lnTo>
                    <a:pt x="86" y="24"/>
                  </a:lnTo>
                  <a:lnTo>
                    <a:pt x="86" y="22"/>
                  </a:lnTo>
                  <a:lnTo>
                    <a:pt x="87" y="24"/>
                  </a:lnTo>
                  <a:lnTo>
                    <a:pt x="87" y="22"/>
                  </a:lnTo>
                  <a:lnTo>
                    <a:pt x="88" y="24"/>
                  </a:lnTo>
                  <a:lnTo>
                    <a:pt x="88" y="21"/>
                  </a:lnTo>
                  <a:lnTo>
                    <a:pt x="89" y="25"/>
                  </a:lnTo>
                  <a:lnTo>
                    <a:pt x="89" y="21"/>
                  </a:lnTo>
                  <a:lnTo>
                    <a:pt x="90" y="25"/>
                  </a:lnTo>
                  <a:lnTo>
                    <a:pt x="90" y="21"/>
                  </a:lnTo>
                  <a:lnTo>
                    <a:pt x="91" y="24"/>
                  </a:lnTo>
                  <a:lnTo>
                    <a:pt x="91" y="22"/>
                  </a:lnTo>
                  <a:lnTo>
                    <a:pt x="92" y="23"/>
                  </a:lnTo>
                  <a:lnTo>
                    <a:pt x="92" y="22"/>
                  </a:lnTo>
                  <a:lnTo>
                    <a:pt x="93" y="24"/>
                  </a:lnTo>
                  <a:lnTo>
                    <a:pt x="93" y="21"/>
                  </a:lnTo>
                  <a:lnTo>
                    <a:pt x="94" y="23"/>
                  </a:lnTo>
                  <a:lnTo>
                    <a:pt x="94" y="21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1"/>
                  </a:lnTo>
                  <a:lnTo>
                    <a:pt x="97" y="24"/>
                  </a:lnTo>
                  <a:lnTo>
                    <a:pt x="97" y="22"/>
                  </a:lnTo>
                  <a:lnTo>
                    <a:pt x="98" y="23"/>
                  </a:lnTo>
                  <a:lnTo>
                    <a:pt x="98" y="21"/>
                  </a:lnTo>
                  <a:lnTo>
                    <a:pt x="99" y="23"/>
                  </a:lnTo>
                  <a:lnTo>
                    <a:pt x="99" y="21"/>
                  </a:lnTo>
                  <a:lnTo>
                    <a:pt x="100" y="23"/>
                  </a:lnTo>
                  <a:lnTo>
                    <a:pt x="100" y="20"/>
                  </a:lnTo>
                  <a:lnTo>
                    <a:pt x="101" y="23"/>
                  </a:lnTo>
                  <a:lnTo>
                    <a:pt x="101" y="20"/>
                  </a:lnTo>
                  <a:lnTo>
                    <a:pt x="102" y="23"/>
                  </a:lnTo>
                  <a:lnTo>
                    <a:pt x="102" y="22"/>
                  </a:lnTo>
                  <a:lnTo>
                    <a:pt x="103" y="23"/>
                  </a:lnTo>
                  <a:lnTo>
                    <a:pt x="103" y="18"/>
                  </a:lnTo>
                  <a:lnTo>
                    <a:pt x="104" y="22"/>
                  </a:lnTo>
                  <a:lnTo>
                    <a:pt x="104" y="18"/>
                  </a:lnTo>
                  <a:lnTo>
                    <a:pt x="105" y="23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1"/>
                  </a:lnTo>
                  <a:lnTo>
                    <a:pt x="107" y="23"/>
                  </a:lnTo>
                  <a:lnTo>
                    <a:pt x="107" y="21"/>
                  </a:lnTo>
                  <a:lnTo>
                    <a:pt x="108" y="24"/>
                  </a:lnTo>
                  <a:lnTo>
                    <a:pt x="108" y="21"/>
                  </a:lnTo>
                  <a:lnTo>
                    <a:pt x="109" y="24"/>
                  </a:lnTo>
                  <a:lnTo>
                    <a:pt x="109" y="21"/>
                  </a:lnTo>
                  <a:lnTo>
                    <a:pt x="110" y="25"/>
                  </a:lnTo>
                  <a:lnTo>
                    <a:pt x="110" y="22"/>
                  </a:lnTo>
                  <a:lnTo>
                    <a:pt x="111" y="25"/>
                  </a:lnTo>
                  <a:lnTo>
                    <a:pt x="111" y="21"/>
                  </a:lnTo>
                  <a:lnTo>
                    <a:pt x="112" y="22"/>
                  </a:lnTo>
                  <a:lnTo>
                    <a:pt x="112" y="21"/>
                  </a:lnTo>
                  <a:lnTo>
                    <a:pt x="113" y="22"/>
                  </a:lnTo>
                  <a:lnTo>
                    <a:pt x="113" y="19"/>
                  </a:lnTo>
                  <a:lnTo>
                    <a:pt x="114" y="23"/>
                  </a:lnTo>
                  <a:lnTo>
                    <a:pt x="114" y="21"/>
                  </a:lnTo>
                  <a:lnTo>
                    <a:pt x="115" y="23"/>
                  </a:lnTo>
                  <a:lnTo>
                    <a:pt x="115" y="20"/>
                  </a:lnTo>
                  <a:lnTo>
                    <a:pt x="116" y="23"/>
                  </a:lnTo>
                  <a:lnTo>
                    <a:pt x="116" y="19"/>
                  </a:lnTo>
                  <a:lnTo>
                    <a:pt x="117" y="21"/>
                  </a:lnTo>
                  <a:lnTo>
                    <a:pt x="117" y="19"/>
                  </a:lnTo>
                  <a:lnTo>
                    <a:pt x="118" y="20"/>
                  </a:lnTo>
                  <a:lnTo>
                    <a:pt x="118" y="18"/>
                  </a:lnTo>
                  <a:lnTo>
                    <a:pt x="119" y="20"/>
                  </a:lnTo>
                  <a:lnTo>
                    <a:pt x="119" y="18"/>
                  </a:lnTo>
                  <a:lnTo>
                    <a:pt x="120" y="21"/>
                  </a:lnTo>
                  <a:lnTo>
                    <a:pt x="120" y="18"/>
                  </a:lnTo>
                  <a:lnTo>
                    <a:pt x="121" y="21"/>
                  </a:lnTo>
                  <a:lnTo>
                    <a:pt x="121" y="19"/>
                  </a:lnTo>
                  <a:lnTo>
                    <a:pt x="122" y="22"/>
                  </a:lnTo>
                  <a:lnTo>
                    <a:pt x="122" y="19"/>
                  </a:lnTo>
                  <a:lnTo>
                    <a:pt x="123" y="21"/>
                  </a:lnTo>
                  <a:lnTo>
                    <a:pt x="123" y="19"/>
                  </a:lnTo>
                  <a:lnTo>
                    <a:pt x="124" y="21"/>
                  </a:lnTo>
                  <a:lnTo>
                    <a:pt x="124" y="17"/>
                  </a:lnTo>
                  <a:lnTo>
                    <a:pt x="125" y="20"/>
                  </a:lnTo>
                  <a:lnTo>
                    <a:pt x="125" y="17"/>
                  </a:lnTo>
                  <a:lnTo>
                    <a:pt x="126" y="21"/>
                  </a:lnTo>
                  <a:lnTo>
                    <a:pt x="126" y="18"/>
                  </a:lnTo>
                  <a:lnTo>
                    <a:pt x="127" y="20"/>
                  </a:lnTo>
                  <a:lnTo>
                    <a:pt x="127" y="15"/>
                  </a:lnTo>
                  <a:lnTo>
                    <a:pt x="128" y="17"/>
                  </a:lnTo>
                  <a:lnTo>
                    <a:pt x="128" y="15"/>
                  </a:lnTo>
                  <a:lnTo>
                    <a:pt x="129" y="18"/>
                  </a:lnTo>
                  <a:lnTo>
                    <a:pt x="129" y="15"/>
                  </a:lnTo>
                  <a:lnTo>
                    <a:pt x="130" y="18"/>
                  </a:lnTo>
                  <a:lnTo>
                    <a:pt x="130" y="17"/>
                  </a:lnTo>
                  <a:lnTo>
                    <a:pt x="131" y="17"/>
                  </a:lnTo>
                  <a:lnTo>
                    <a:pt x="131" y="16"/>
                  </a:lnTo>
                  <a:lnTo>
                    <a:pt x="132" y="20"/>
                  </a:lnTo>
                  <a:lnTo>
                    <a:pt x="132" y="16"/>
                  </a:lnTo>
                  <a:lnTo>
                    <a:pt x="133" y="20"/>
                  </a:lnTo>
                  <a:lnTo>
                    <a:pt x="133" y="17"/>
                  </a:lnTo>
                  <a:lnTo>
                    <a:pt x="134" y="19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5" y="15"/>
                  </a:lnTo>
                  <a:lnTo>
                    <a:pt x="136" y="19"/>
                  </a:lnTo>
                  <a:lnTo>
                    <a:pt x="136" y="15"/>
                  </a:lnTo>
                  <a:lnTo>
                    <a:pt x="137" y="20"/>
                  </a:lnTo>
                  <a:lnTo>
                    <a:pt x="137" y="17"/>
                  </a:lnTo>
                  <a:lnTo>
                    <a:pt x="138" y="20"/>
                  </a:lnTo>
                  <a:lnTo>
                    <a:pt x="138" y="18"/>
                  </a:lnTo>
                  <a:lnTo>
                    <a:pt x="139" y="20"/>
                  </a:lnTo>
                  <a:lnTo>
                    <a:pt x="139" y="15"/>
                  </a:lnTo>
                  <a:lnTo>
                    <a:pt x="140" y="19"/>
                  </a:lnTo>
                  <a:lnTo>
                    <a:pt x="140" y="15"/>
                  </a:lnTo>
                  <a:lnTo>
                    <a:pt x="141" y="20"/>
                  </a:lnTo>
                  <a:lnTo>
                    <a:pt x="141" y="18"/>
                  </a:lnTo>
                  <a:lnTo>
                    <a:pt x="142" y="22"/>
                  </a:lnTo>
                  <a:lnTo>
                    <a:pt x="142" y="19"/>
                  </a:lnTo>
                  <a:lnTo>
                    <a:pt x="143" y="22"/>
                  </a:lnTo>
                  <a:lnTo>
                    <a:pt x="143" y="18"/>
                  </a:lnTo>
                  <a:lnTo>
                    <a:pt x="144" y="21"/>
                  </a:lnTo>
                  <a:lnTo>
                    <a:pt x="144" y="17"/>
                  </a:lnTo>
                  <a:lnTo>
                    <a:pt x="145" y="20"/>
                  </a:lnTo>
                  <a:lnTo>
                    <a:pt x="145" y="17"/>
                  </a:lnTo>
                  <a:lnTo>
                    <a:pt x="146" y="20"/>
                  </a:lnTo>
                  <a:lnTo>
                    <a:pt x="146" y="17"/>
                  </a:lnTo>
                  <a:lnTo>
                    <a:pt x="147" y="19"/>
                  </a:lnTo>
                  <a:lnTo>
                    <a:pt x="147" y="15"/>
                  </a:lnTo>
                  <a:lnTo>
                    <a:pt x="148" y="20"/>
                  </a:lnTo>
                  <a:lnTo>
                    <a:pt x="148" y="15"/>
                  </a:lnTo>
                  <a:lnTo>
                    <a:pt x="149" y="20"/>
                  </a:lnTo>
                  <a:lnTo>
                    <a:pt x="149" y="17"/>
                  </a:lnTo>
                  <a:lnTo>
                    <a:pt x="150" y="20"/>
                  </a:lnTo>
                  <a:lnTo>
                    <a:pt x="150" y="17"/>
                  </a:lnTo>
                  <a:lnTo>
                    <a:pt x="151" y="21"/>
                  </a:lnTo>
                  <a:lnTo>
                    <a:pt x="151" y="19"/>
                  </a:lnTo>
                  <a:lnTo>
                    <a:pt x="152" y="21"/>
                  </a:lnTo>
                  <a:lnTo>
                    <a:pt x="152" y="19"/>
                  </a:lnTo>
                  <a:lnTo>
                    <a:pt x="153" y="21"/>
                  </a:lnTo>
                  <a:lnTo>
                    <a:pt x="153" y="19"/>
                  </a:lnTo>
                  <a:lnTo>
                    <a:pt x="154" y="21"/>
                  </a:lnTo>
                  <a:lnTo>
                    <a:pt x="154" y="18"/>
                  </a:lnTo>
                  <a:lnTo>
                    <a:pt x="155" y="21"/>
                  </a:lnTo>
                  <a:lnTo>
                    <a:pt x="155" y="17"/>
                  </a:lnTo>
                  <a:lnTo>
                    <a:pt x="156" y="19"/>
                  </a:lnTo>
                  <a:lnTo>
                    <a:pt x="156" y="17"/>
                  </a:lnTo>
                  <a:lnTo>
                    <a:pt x="157" y="20"/>
                  </a:lnTo>
                  <a:lnTo>
                    <a:pt x="157" y="18"/>
                  </a:lnTo>
                  <a:lnTo>
                    <a:pt x="158" y="21"/>
                  </a:lnTo>
                  <a:lnTo>
                    <a:pt x="158" y="18"/>
                  </a:lnTo>
                  <a:lnTo>
                    <a:pt x="159" y="22"/>
                  </a:lnTo>
                  <a:lnTo>
                    <a:pt x="159" y="18"/>
                  </a:lnTo>
                  <a:lnTo>
                    <a:pt x="160" y="22"/>
                  </a:lnTo>
                  <a:lnTo>
                    <a:pt x="160" y="20"/>
                  </a:lnTo>
                  <a:lnTo>
                    <a:pt x="161" y="23"/>
                  </a:lnTo>
                  <a:lnTo>
                    <a:pt x="161" y="20"/>
                  </a:lnTo>
                  <a:lnTo>
                    <a:pt x="162" y="22"/>
                  </a:lnTo>
                  <a:lnTo>
                    <a:pt x="162" y="20"/>
                  </a:lnTo>
                  <a:lnTo>
                    <a:pt x="163" y="22"/>
                  </a:lnTo>
                  <a:lnTo>
                    <a:pt x="163" y="20"/>
                  </a:lnTo>
                  <a:lnTo>
                    <a:pt x="164" y="21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2"/>
                  </a:lnTo>
                  <a:lnTo>
                    <a:pt x="166" y="17"/>
                  </a:lnTo>
                  <a:lnTo>
                    <a:pt x="166" y="11"/>
                  </a:lnTo>
                  <a:lnTo>
                    <a:pt x="167" y="18"/>
                  </a:lnTo>
                  <a:lnTo>
                    <a:pt x="167" y="14"/>
                  </a:lnTo>
                  <a:lnTo>
                    <a:pt x="168" y="21"/>
                  </a:lnTo>
                  <a:lnTo>
                    <a:pt x="168" y="17"/>
                  </a:lnTo>
                  <a:lnTo>
                    <a:pt x="169" y="21"/>
                  </a:lnTo>
                  <a:lnTo>
                    <a:pt x="169" y="19"/>
                  </a:lnTo>
                  <a:lnTo>
                    <a:pt x="170" y="21"/>
                  </a:lnTo>
                  <a:lnTo>
                    <a:pt x="170" y="18"/>
                  </a:lnTo>
                  <a:lnTo>
                    <a:pt x="171" y="21"/>
                  </a:lnTo>
                  <a:lnTo>
                    <a:pt x="171" y="18"/>
                  </a:lnTo>
                  <a:lnTo>
                    <a:pt x="172" y="21"/>
                  </a:lnTo>
                  <a:lnTo>
                    <a:pt x="172" y="20"/>
                  </a:lnTo>
                  <a:lnTo>
                    <a:pt x="173" y="22"/>
                  </a:lnTo>
                  <a:lnTo>
                    <a:pt x="173" y="20"/>
                  </a:lnTo>
                  <a:lnTo>
                    <a:pt x="174" y="23"/>
                  </a:lnTo>
                  <a:lnTo>
                    <a:pt x="174" y="20"/>
                  </a:lnTo>
                  <a:lnTo>
                    <a:pt x="175" y="23"/>
                  </a:lnTo>
                  <a:lnTo>
                    <a:pt x="175" y="18"/>
                  </a:lnTo>
                  <a:lnTo>
                    <a:pt x="176" y="21"/>
                  </a:lnTo>
                  <a:lnTo>
                    <a:pt x="176" y="17"/>
                  </a:lnTo>
                  <a:lnTo>
                    <a:pt x="177" y="19"/>
                  </a:lnTo>
                  <a:lnTo>
                    <a:pt x="177" y="17"/>
                  </a:lnTo>
                  <a:lnTo>
                    <a:pt x="178" y="21"/>
                  </a:lnTo>
                  <a:lnTo>
                    <a:pt x="178" y="18"/>
                  </a:lnTo>
                  <a:lnTo>
                    <a:pt x="179" y="21"/>
                  </a:lnTo>
                  <a:lnTo>
                    <a:pt x="179" y="18"/>
                  </a:lnTo>
                  <a:lnTo>
                    <a:pt x="180" y="20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1" y="19"/>
                  </a:lnTo>
                  <a:lnTo>
                    <a:pt x="182" y="22"/>
                  </a:lnTo>
                  <a:lnTo>
                    <a:pt x="182" y="20"/>
                  </a:lnTo>
                  <a:lnTo>
                    <a:pt x="183" y="22"/>
                  </a:lnTo>
                  <a:lnTo>
                    <a:pt x="183" y="20"/>
                  </a:lnTo>
                  <a:lnTo>
                    <a:pt x="184" y="22"/>
                  </a:lnTo>
                  <a:lnTo>
                    <a:pt x="184" y="19"/>
                  </a:lnTo>
                  <a:lnTo>
                    <a:pt x="185" y="23"/>
                  </a:lnTo>
                  <a:lnTo>
                    <a:pt x="185" y="19"/>
                  </a:lnTo>
                  <a:lnTo>
                    <a:pt x="186" y="23"/>
                  </a:lnTo>
                  <a:lnTo>
                    <a:pt x="186" y="20"/>
                  </a:lnTo>
                  <a:lnTo>
                    <a:pt x="187" y="22"/>
                  </a:lnTo>
                  <a:lnTo>
                    <a:pt x="187" y="20"/>
                  </a:lnTo>
                  <a:lnTo>
                    <a:pt x="188" y="22"/>
                  </a:lnTo>
                  <a:lnTo>
                    <a:pt x="188" y="20"/>
                  </a:lnTo>
                  <a:lnTo>
                    <a:pt x="189" y="22"/>
                  </a:lnTo>
                  <a:lnTo>
                    <a:pt x="189" y="20"/>
                  </a:lnTo>
                  <a:lnTo>
                    <a:pt x="190" y="22"/>
                  </a:lnTo>
                  <a:lnTo>
                    <a:pt x="190" y="20"/>
                  </a:lnTo>
                  <a:lnTo>
                    <a:pt x="191" y="23"/>
                  </a:lnTo>
                  <a:lnTo>
                    <a:pt x="191" y="19"/>
                  </a:lnTo>
                  <a:lnTo>
                    <a:pt x="192" y="23"/>
                  </a:lnTo>
                  <a:lnTo>
                    <a:pt x="192" y="18"/>
                  </a:lnTo>
                  <a:lnTo>
                    <a:pt x="193" y="19"/>
                  </a:lnTo>
                  <a:lnTo>
                    <a:pt x="193" y="18"/>
                  </a:lnTo>
                  <a:lnTo>
                    <a:pt x="194" y="19"/>
                  </a:lnTo>
                  <a:lnTo>
                    <a:pt x="194" y="17"/>
                  </a:lnTo>
                  <a:lnTo>
                    <a:pt x="195" y="19"/>
                  </a:lnTo>
                  <a:lnTo>
                    <a:pt x="195" y="16"/>
                  </a:lnTo>
                  <a:lnTo>
                    <a:pt x="196" y="19"/>
                  </a:lnTo>
                  <a:lnTo>
                    <a:pt x="196" y="16"/>
                  </a:lnTo>
                  <a:lnTo>
                    <a:pt x="197" y="20"/>
                  </a:lnTo>
                  <a:lnTo>
                    <a:pt x="197" y="16"/>
                  </a:lnTo>
                  <a:lnTo>
                    <a:pt x="198" y="20"/>
                  </a:lnTo>
                  <a:lnTo>
                    <a:pt x="198" y="16"/>
                  </a:lnTo>
                  <a:lnTo>
                    <a:pt x="199" y="19"/>
                  </a:lnTo>
                  <a:lnTo>
                    <a:pt x="199" y="17"/>
                  </a:lnTo>
                  <a:lnTo>
                    <a:pt x="200" y="18"/>
                  </a:lnTo>
                  <a:lnTo>
                    <a:pt x="200" y="17"/>
                  </a:lnTo>
                  <a:lnTo>
                    <a:pt x="201" y="17"/>
                  </a:lnTo>
                  <a:lnTo>
                    <a:pt x="201" y="15"/>
                  </a:lnTo>
                  <a:lnTo>
                    <a:pt x="202" y="18"/>
                  </a:lnTo>
                  <a:lnTo>
                    <a:pt x="202" y="15"/>
                  </a:lnTo>
                  <a:lnTo>
                    <a:pt x="203" y="18"/>
                  </a:lnTo>
                  <a:lnTo>
                    <a:pt x="203" y="15"/>
                  </a:lnTo>
                  <a:lnTo>
                    <a:pt x="204" y="17"/>
                  </a:lnTo>
                  <a:lnTo>
                    <a:pt x="204" y="14"/>
                  </a:lnTo>
                  <a:lnTo>
                    <a:pt x="205" y="17"/>
                  </a:lnTo>
                  <a:lnTo>
                    <a:pt x="205" y="14"/>
                  </a:lnTo>
                  <a:lnTo>
                    <a:pt x="206" y="17"/>
                  </a:lnTo>
                  <a:lnTo>
                    <a:pt x="206" y="14"/>
                  </a:lnTo>
                  <a:lnTo>
                    <a:pt x="207" y="15"/>
                  </a:lnTo>
                  <a:lnTo>
                    <a:pt x="207" y="12"/>
                  </a:lnTo>
                  <a:lnTo>
                    <a:pt x="208" y="15"/>
                  </a:lnTo>
                  <a:lnTo>
                    <a:pt x="208" y="12"/>
                  </a:lnTo>
                  <a:lnTo>
                    <a:pt x="209" y="15"/>
                  </a:lnTo>
                  <a:lnTo>
                    <a:pt x="209" y="13"/>
                  </a:lnTo>
                  <a:lnTo>
                    <a:pt x="210" y="16"/>
                  </a:lnTo>
                  <a:lnTo>
                    <a:pt x="210" y="13"/>
                  </a:lnTo>
                  <a:lnTo>
                    <a:pt x="211" y="17"/>
                  </a:lnTo>
                  <a:lnTo>
                    <a:pt x="211" y="14"/>
                  </a:lnTo>
                  <a:lnTo>
                    <a:pt x="213" y="16"/>
                  </a:lnTo>
                  <a:lnTo>
                    <a:pt x="213" y="11"/>
                  </a:lnTo>
                  <a:lnTo>
                    <a:pt x="214" y="13"/>
                  </a:lnTo>
                  <a:lnTo>
                    <a:pt x="214" y="9"/>
                  </a:lnTo>
                  <a:lnTo>
                    <a:pt x="215" y="10"/>
                  </a:lnTo>
                  <a:lnTo>
                    <a:pt x="215" y="9"/>
                  </a:lnTo>
                  <a:lnTo>
                    <a:pt x="216" y="11"/>
                  </a:lnTo>
                  <a:lnTo>
                    <a:pt x="216" y="9"/>
                  </a:lnTo>
                  <a:lnTo>
                    <a:pt x="217" y="11"/>
                  </a:lnTo>
                  <a:lnTo>
                    <a:pt x="217" y="8"/>
                  </a:lnTo>
                  <a:lnTo>
                    <a:pt x="218" y="12"/>
                  </a:lnTo>
                  <a:lnTo>
                    <a:pt x="218" y="9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20" y="13"/>
                  </a:lnTo>
                  <a:lnTo>
                    <a:pt x="220" y="12"/>
                  </a:lnTo>
                  <a:lnTo>
                    <a:pt x="221" y="12"/>
                  </a:lnTo>
                  <a:lnTo>
                    <a:pt x="221" y="11"/>
                  </a:lnTo>
                  <a:lnTo>
                    <a:pt x="222" y="15"/>
                  </a:lnTo>
                  <a:lnTo>
                    <a:pt x="222" y="11"/>
                  </a:lnTo>
                  <a:lnTo>
                    <a:pt x="223" y="15"/>
                  </a:lnTo>
                  <a:lnTo>
                    <a:pt x="223" y="13"/>
                  </a:lnTo>
                  <a:lnTo>
                    <a:pt x="224" y="16"/>
                  </a:lnTo>
                  <a:lnTo>
                    <a:pt x="224" y="13"/>
                  </a:lnTo>
                  <a:lnTo>
                    <a:pt x="225" y="17"/>
                  </a:lnTo>
                  <a:lnTo>
                    <a:pt x="225" y="15"/>
                  </a:lnTo>
                  <a:lnTo>
                    <a:pt x="226" y="17"/>
                  </a:lnTo>
                  <a:lnTo>
                    <a:pt x="226" y="15"/>
                  </a:lnTo>
                  <a:lnTo>
                    <a:pt x="227" y="18"/>
                  </a:lnTo>
                  <a:lnTo>
                    <a:pt x="227" y="16"/>
                  </a:lnTo>
                  <a:lnTo>
                    <a:pt x="228" y="18"/>
                  </a:lnTo>
                  <a:lnTo>
                    <a:pt x="228" y="15"/>
                  </a:lnTo>
                  <a:lnTo>
                    <a:pt x="229" y="16"/>
                  </a:lnTo>
                  <a:lnTo>
                    <a:pt x="229" y="14"/>
                  </a:lnTo>
                  <a:lnTo>
                    <a:pt x="230" y="17"/>
                  </a:lnTo>
                  <a:lnTo>
                    <a:pt x="230" y="14"/>
                  </a:lnTo>
                  <a:lnTo>
                    <a:pt x="231" y="18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2" y="17"/>
                  </a:lnTo>
                  <a:lnTo>
                    <a:pt x="233" y="20"/>
                  </a:lnTo>
                  <a:lnTo>
                    <a:pt x="233" y="16"/>
                  </a:lnTo>
                  <a:lnTo>
                    <a:pt x="234" y="19"/>
                  </a:lnTo>
                  <a:lnTo>
                    <a:pt x="234" y="14"/>
                  </a:lnTo>
                  <a:lnTo>
                    <a:pt x="235" y="15"/>
                  </a:lnTo>
                  <a:lnTo>
                    <a:pt x="235" y="11"/>
                  </a:lnTo>
                  <a:lnTo>
                    <a:pt x="236" y="15"/>
                  </a:lnTo>
                  <a:lnTo>
                    <a:pt x="236" y="11"/>
                  </a:lnTo>
                  <a:lnTo>
                    <a:pt x="237" y="16"/>
                  </a:lnTo>
                  <a:lnTo>
                    <a:pt x="237" y="12"/>
                  </a:lnTo>
                  <a:lnTo>
                    <a:pt x="238" y="16"/>
                  </a:lnTo>
                  <a:lnTo>
                    <a:pt x="238" y="14"/>
                  </a:lnTo>
                  <a:lnTo>
                    <a:pt x="239" y="17"/>
                  </a:lnTo>
                  <a:lnTo>
                    <a:pt x="239" y="15"/>
                  </a:lnTo>
                  <a:lnTo>
                    <a:pt x="240" y="18"/>
                  </a:lnTo>
                  <a:lnTo>
                    <a:pt x="240" y="15"/>
                  </a:lnTo>
                  <a:lnTo>
                    <a:pt x="241" y="15"/>
                  </a:lnTo>
                  <a:lnTo>
                    <a:pt x="241" y="13"/>
                  </a:lnTo>
                  <a:lnTo>
                    <a:pt x="242" y="14"/>
                  </a:lnTo>
                  <a:lnTo>
                    <a:pt x="242" y="12"/>
                  </a:lnTo>
                  <a:lnTo>
                    <a:pt x="243" y="16"/>
                  </a:lnTo>
                  <a:lnTo>
                    <a:pt x="243" y="13"/>
                  </a:lnTo>
                  <a:lnTo>
                    <a:pt x="244" y="16"/>
                  </a:lnTo>
                  <a:lnTo>
                    <a:pt x="244" y="12"/>
                  </a:lnTo>
                  <a:lnTo>
                    <a:pt x="245" y="14"/>
                  </a:lnTo>
                  <a:lnTo>
                    <a:pt x="245" y="10"/>
                  </a:lnTo>
                  <a:lnTo>
                    <a:pt x="246" y="14"/>
                  </a:lnTo>
                  <a:lnTo>
                    <a:pt x="246" y="10"/>
                  </a:lnTo>
                  <a:lnTo>
                    <a:pt x="247" y="16"/>
                  </a:lnTo>
                  <a:lnTo>
                    <a:pt x="247" y="12"/>
                  </a:lnTo>
                  <a:lnTo>
                    <a:pt x="248" y="16"/>
                  </a:lnTo>
                  <a:lnTo>
                    <a:pt x="248" y="14"/>
                  </a:lnTo>
                  <a:lnTo>
                    <a:pt x="249" y="19"/>
                  </a:lnTo>
                  <a:lnTo>
                    <a:pt x="249" y="14"/>
                  </a:lnTo>
                  <a:lnTo>
                    <a:pt x="250" y="19"/>
                  </a:lnTo>
                  <a:lnTo>
                    <a:pt x="250" y="17"/>
                  </a:lnTo>
                  <a:lnTo>
                    <a:pt x="251" y="20"/>
                  </a:lnTo>
                  <a:lnTo>
                    <a:pt x="251" y="17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3" name="Freeform 183">
              <a:extLst>
                <a:ext uri="{FF2B5EF4-FFF2-40B4-BE49-F238E27FC236}">
                  <a16:creationId xmlns:a16="http://schemas.microsoft.com/office/drawing/2014/main" id="{707F66BB-3EA6-4461-8D66-754E01659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4856" y="17765856"/>
              <a:ext cx="674542" cy="43760"/>
            </a:xfrm>
            <a:custGeom>
              <a:avLst/>
              <a:gdLst>
                <a:gd name="T0" fmla="*/ 4 w 251"/>
                <a:gd name="T1" fmla="*/ 21 h 22"/>
                <a:gd name="T2" fmla="*/ 8 w 251"/>
                <a:gd name="T3" fmla="*/ 21 h 22"/>
                <a:gd name="T4" fmla="*/ 12 w 251"/>
                <a:gd name="T5" fmla="*/ 21 h 22"/>
                <a:gd name="T6" fmla="*/ 16 w 251"/>
                <a:gd name="T7" fmla="*/ 17 h 22"/>
                <a:gd name="T8" fmla="*/ 20 w 251"/>
                <a:gd name="T9" fmla="*/ 20 h 22"/>
                <a:gd name="T10" fmla="*/ 24 w 251"/>
                <a:gd name="T11" fmla="*/ 18 h 22"/>
                <a:gd name="T12" fmla="*/ 28 w 251"/>
                <a:gd name="T13" fmla="*/ 18 h 22"/>
                <a:gd name="T14" fmla="*/ 32 w 251"/>
                <a:gd name="T15" fmla="*/ 17 h 22"/>
                <a:gd name="T16" fmla="*/ 36 w 251"/>
                <a:gd name="T17" fmla="*/ 16 h 22"/>
                <a:gd name="T18" fmla="*/ 40 w 251"/>
                <a:gd name="T19" fmla="*/ 16 h 22"/>
                <a:gd name="T20" fmla="*/ 44 w 251"/>
                <a:gd name="T21" fmla="*/ 15 h 22"/>
                <a:gd name="T22" fmla="*/ 48 w 251"/>
                <a:gd name="T23" fmla="*/ 15 h 22"/>
                <a:gd name="T24" fmla="*/ 52 w 251"/>
                <a:gd name="T25" fmla="*/ 13 h 22"/>
                <a:gd name="T26" fmla="*/ 56 w 251"/>
                <a:gd name="T27" fmla="*/ 12 h 22"/>
                <a:gd name="T28" fmla="*/ 60 w 251"/>
                <a:gd name="T29" fmla="*/ 12 h 22"/>
                <a:gd name="T30" fmla="*/ 64 w 251"/>
                <a:gd name="T31" fmla="*/ 10 h 22"/>
                <a:gd name="T32" fmla="*/ 68 w 251"/>
                <a:gd name="T33" fmla="*/ 11 h 22"/>
                <a:gd name="T34" fmla="*/ 72 w 251"/>
                <a:gd name="T35" fmla="*/ 10 h 22"/>
                <a:gd name="T36" fmla="*/ 76 w 251"/>
                <a:gd name="T37" fmla="*/ 8 h 22"/>
                <a:gd name="T38" fmla="*/ 80 w 251"/>
                <a:gd name="T39" fmla="*/ 9 h 22"/>
                <a:gd name="T40" fmla="*/ 84 w 251"/>
                <a:gd name="T41" fmla="*/ 8 h 22"/>
                <a:gd name="T42" fmla="*/ 88 w 251"/>
                <a:gd name="T43" fmla="*/ 9 h 22"/>
                <a:gd name="T44" fmla="*/ 92 w 251"/>
                <a:gd name="T45" fmla="*/ 8 h 22"/>
                <a:gd name="T46" fmla="*/ 96 w 251"/>
                <a:gd name="T47" fmla="*/ 8 h 22"/>
                <a:gd name="T48" fmla="*/ 100 w 251"/>
                <a:gd name="T49" fmla="*/ 7 h 22"/>
                <a:gd name="T50" fmla="*/ 104 w 251"/>
                <a:gd name="T51" fmla="*/ 7 h 22"/>
                <a:gd name="T52" fmla="*/ 108 w 251"/>
                <a:gd name="T53" fmla="*/ 2 h 22"/>
                <a:gd name="T54" fmla="*/ 112 w 251"/>
                <a:gd name="T55" fmla="*/ 2 h 22"/>
                <a:gd name="T56" fmla="*/ 116 w 251"/>
                <a:gd name="T57" fmla="*/ 6 h 22"/>
                <a:gd name="T58" fmla="*/ 120 w 251"/>
                <a:gd name="T59" fmla="*/ 5 h 22"/>
                <a:gd name="T60" fmla="*/ 124 w 251"/>
                <a:gd name="T61" fmla="*/ 7 h 22"/>
                <a:gd name="T62" fmla="*/ 128 w 251"/>
                <a:gd name="T63" fmla="*/ 6 h 22"/>
                <a:gd name="T64" fmla="*/ 132 w 251"/>
                <a:gd name="T65" fmla="*/ 8 h 22"/>
                <a:gd name="T66" fmla="*/ 136 w 251"/>
                <a:gd name="T67" fmla="*/ 7 h 22"/>
                <a:gd name="T68" fmla="*/ 140 w 251"/>
                <a:gd name="T69" fmla="*/ 5 h 22"/>
                <a:gd name="T70" fmla="*/ 144 w 251"/>
                <a:gd name="T71" fmla="*/ 8 h 22"/>
                <a:gd name="T72" fmla="*/ 148 w 251"/>
                <a:gd name="T73" fmla="*/ 14 h 22"/>
                <a:gd name="T74" fmla="*/ 152 w 251"/>
                <a:gd name="T75" fmla="*/ 14 h 22"/>
                <a:gd name="T76" fmla="*/ 156 w 251"/>
                <a:gd name="T77" fmla="*/ 17 h 22"/>
                <a:gd name="T78" fmla="*/ 160 w 251"/>
                <a:gd name="T79" fmla="*/ 18 h 22"/>
                <a:gd name="T80" fmla="*/ 164 w 251"/>
                <a:gd name="T81" fmla="*/ 17 h 22"/>
                <a:gd name="T82" fmla="*/ 168 w 251"/>
                <a:gd name="T83" fmla="*/ 12 h 22"/>
                <a:gd name="T84" fmla="*/ 172 w 251"/>
                <a:gd name="T85" fmla="*/ 16 h 22"/>
                <a:gd name="T86" fmla="*/ 176 w 251"/>
                <a:gd name="T87" fmla="*/ 18 h 22"/>
                <a:gd name="T88" fmla="*/ 180 w 251"/>
                <a:gd name="T89" fmla="*/ 13 h 22"/>
                <a:gd name="T90" fmla="*/ 184 w 251"/>
                <a:gd name="T91" fmla="*/ 16 h 22"/>
                <a:gd name="T92" fmla="*/ 188 w 251"/>
                <a:gd name="T93" fmla="*/ 17 h 22"/>
                <a:gd name="T94" fmla="*/ 192 w 251"/>
                <a:gd name="T95" fmla="*/ 18 h 22"/>
                <a:gd name="T96" fmla="*/ 196 w 251"/>
                <a:gd name="T97" fmla="*/ 16 h 22"/>
                <a:gd name="T98" fmla="*/ 200 w 251"/>
                <a:gd name="T99" fmla="*/ 18 h 22"/>
                <a:gd name="T100" fmla="*/ 204 w 251"/>
                <a:gd name="T101" fmla="*/ 19 h 22"/>
                <a:gd name="T102" fmla="*/ 208 w 251"/>
                <a:gd name="T103" fmla="*/ 18 h 22"/>
                <a:gd name="T104" fmla="*/ 212 w 251"/>
                <a:gd name="T105" fmla="*/ 17 h 22"/>
                <a:gd name="T106" fmla="*/ 216 w 251"/>
                <a:gd name="T107" fmla="*/ 17 h 22"/>
                <a:gd name="T108" fmla="*/ 220 w 251"/>
                <a:gd name="T109" fmla="*/ 16 h 22"/>
                <a:gd name="T110" fmla="*/ 224 w 251"/>
                <a:gd name="T111" fmla="*/ 15 h 22"/>
                <a:gd name="T112" fmla="*/ 228 w 251"/>
                <a:gd name="T113" fmla="*/ 15 h 22"/>
                <a:gd name="T114" fmla="*/ 232 w 251"/>
                <a:gd name="T115" fmla="*/ 13 h 22"/>
                <a:gd name="T116" fmla="*/ 236 w 251"/>
                <a:gd name="T117" fmla="*/ 15 h 22"/>
                <a:gd name="T118" fmla="*/ 240 w 251"/>
                <a:gd name="T119" fmla="*/ 14 h 22"/>
                <a:gd name="T120" fmla="*/ 244 w 251"/>
                <a:gd name="T121" fmla="*/ 14 h 22"/>
                <a:gd name="T122" fmla="*/ 248 w 251"/>
                <a:gd name="T123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22">
                  <a:moveTo>
                    <a:pt x="0" y="18"/>
                  </a:moveTo>
                  <a:lnTo>
                    <a:pt x="1" y="21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21"/>
                  </a:lnTo>
                  <a:lnTo>
                    <a:pt x="10" y="18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12" y="21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4" y="13"/>
                  </a:lnTo>
                  <a:lnTo>
                    <a:pt x="15" y="17"/>
                  </a:lnTo>
                  <a:lnTo>
                    <a:pt x="15" y="13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8" y="20"/>
                  </a:lnTo>
                  <a:lnTo>
                    <a:pt x="18" y="17"/>
                  </a:lnTo>
                  <a:lnTo>
                    <a:pt x="19" y="20"/>
                  </a:lnTo>
                  <a:lnTo>
                    <a:pt x="19" y="17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1" y="19"/>
                  </a:lnTo>
                  <a:lnTo>
                    <a:pt x="21" y="16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4" y="18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6" y="18"/>
                  </a:lnTo>
                  <a:lnTo>
                    <a:pt x="26" y="15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5" y="17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5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40" y="16"/>
                  </a:lnTo>
                  <a:lnTo>
                    <a:pt x="40" y="13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2" y="16"/>
                  </a:lnTo>
                  <a:lnTo>
                    <a:pt x="42" y="13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6" y="14"/>
                  </a:lnTo>
                  <a:lnTo>
                    <a:pt x="46" y="11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8" y="15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50" y="14"/>
                  </a:lnTo>
                  <a:lnTo>
                    <a:pt x="50" y="11"/>
                  </a:lnTo>
                  <a:lnTo>
                    <a:pt x="51" y="13"/>
                  </a:lnTo>
                  <a:lnTo>
                    <a:pt x="51" y="11"/>
                  </a:lnTo>
                  <a:lnTo>
                    <a:pt x="52" y="13"/>
                  </a:lnTo>
                  <a:lnTo>
                    <a:pt x="52" y="10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54" y="13"/>
                  </a:lnTo>
                  <a:lnTo>
                    <a:pt x="54" y="9"/>
                  </a:lnTo>
                  <a:lnTo>
                    <a:pt x="55" y="13"/>
                  </a:lnTo>
                  <a:lnTo>
                    <a:pt x="55" y="10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9" y="14"/>
                  </a:lnTo>
                  <a:lnTo>
                    <a:pt x="59" y="11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4" y="13"/>
                  </a:lnTo>
                  <a:lnTo>
                    <a:pt x="64" y="10"/>
                  </a:lnTo>
                  <a:lnTo>
                    <a:pt x="65" y="14"/>
                  </a:lnTo>
                  <a:lnTo>
                    <a:pt x="65" y="12"/>
                  </a:lnTo>
                  <a:lnTo>
                    <a:pt x="66" y="13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1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70" y="13"/>
                  </a:lnTo>
                  <a:lnTo>
                    <a:pt x="70" y="10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3" y="13"/>
                  </a:lnTo>
                  <a:lnTo>
                    <a:pt x="73" y="11"/>
                  </a:lnTo>
                  <a:lnTo>
                    <a:pt x="74" y="13"/>
                  </a:lnTo>
                  <a:lnTo>
                    <a:pt x="74" y="11"/>
                  </a:lnTo>
                  <a:lnTo>
                    <a:pt x="75" y="13"/>
                  </a:lnTo>
                  <a:lnTo>
                    <a:pt x="75" y="10"/>
                  </a:lnTo>
                  <a:lnTo>
                    <a:pt x="76" y="10"/>
                  </a:lnTo>
                  <a:lnTo>
                    <a:pt x="76" y="8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8" y="11"/>
                  </a:lnTo>
                  <a:lnTo>
                    <a:pt x="78" y="9"/>
                  </a:lnTo>
                  <a:lnTo>
                    <a:pt x="79" y="12"/>
                  </a:lnTo>
                  <a:lnTo>
                    <a:pt x="79" y="9"/>
                  </a:lnTo>
                  <a:lnTo>
                    <a:pt x="80" y="12"/>
                  </a:lnTo>
                  <a:lnTo>
                    <a:pt x="80" y="9"/>
                  </a:lnTo>
                  <a:lnTo>
                    <a:pt x="81" y="12"/>
                  </a:lnTo>
                  <a:lnTo>
                    <a:pt x="81" y="9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3" y="12"/>
                  </a:lnTo>
                  <a:lnTo>
                    <a:pt x="83" y="10"/>
                  </a:lnTo>
                  <a:lnTo>
                    <a:pt x="84" y="11"/>
                  </a:lnTo>
                  <a:lnTo>
                    <a:pt x="84" y="8"/>
                  </a:lnTo>
                  <a:lnTo>
                    <a:pt x="85" y="11"/>
                  </a:lnTo>
                  <a:lnTo>
                    <a:pt x="85" y="8"/>
                  </a:lnTo>
                  <a:lnTo>
                    <a:pt x="86" y="11"/>
                  </a:lnTo>
                  <a:lnTo>
                    <a:pt x="86" y="9"/>
                  </a:lnTo>
                  <a:lnTo>
                    <a:pt x="87" y="11"/>
                  </a:lnTo>
                  <a:lnTo>
                    <a:pt x="87" y="10"/>
                  </a:lnTo>
                  <a:lnTo>
                    <a:pt x="88" y="12"/>
                  </a:lnTo>
                  <a:lnTo>
                    <a:pt x="88" y="9"/>
                  </a:lnTo>
                  <a:lnTo>
                    <a:pt x="89" y="12"/>
                  </a:lnTo>
                  <a:lnTo>
                    <a:pt x="89" y="9"/>
                  </a:lnTo>
                  <a:lnTo>
                    <a:pt x="90" y="11"/>
                  </a:lnTo>
                  <a:lnTo>
                    <a:pt x="90" y="8"/>
                  </a:lnTo>
                  <a:lnTo>
                    <a:pt x="91" y="11"/>
                  </a:lnTo>
                  <a:lnTo>
                    <a:pt x="91" y="8"/>
                  </a:lnTo>
                  <a:lnTo>
                    <a:pt x="92" y="11"/>
                  </a:lnTo>
                  <a:lnTo>
                    <a:pt x="92" y="8"/>
                  </a:lnTo>
                  <a:lnTo>
                    <a:pt x="93" y="11"/>
                  </a:lnTo>
                  <a:lnTo>
                    <a:pt x="93" y="8"/>
                  </a:lnTo>
                  <a:lnTo>
                    <a:pt x="94" y="11"/>
                  </a:lnTo>
                  <a:lnTo>
                    <a:pt x="94" y="9"/>
                  </a:lnTo>
                  <a:lnTo>
                    <a:pt x="95" y="11"/>
                  </a:lnTo>
                  <a:lnTo>
                    <a:pt x="95" y="9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7" y="12"/>
                  </a:lnTo>
                  <a:lnTo>
                    <a:pt x="97" y="9"/>
                  </a:lnTo>
                  <a:lnTo>
                    <a:pt x="98" y="11"/>
                  </a:lnTo>
                  <a:lnTo>
                    <a:pt x="98" y="9"/>
                  </a:lnTo>
                  <a:lnTo>
                    <a:pt x="99" y="10"/>
                  </a:lnTo>
                  <a:lnTo>
                    <a:pt x="99" y="7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101" y="10"/>
                  </a:lnTo>
                  <a:lnTo>
                    <a:pt x="101" y="7"/>
                  </a:lnTo>
                  <a:lnTo>
                    <a:pt x="102" y="10"/>
                  </a:lnTo>
                  <a:lnTo>
                    <a:pt x="102" y="7"/>
                  </a:lnTo>
                  <a:lnTo>
                    <a:pt x="103" y="9"/>
                  </a:lnTo>
                  <a:lnTo>
                    <a:pt x="103" y="7"/>
                  </a:lnTo>
                  <a:lnTo>
                    <a:pt x="104" y="9"/>
                  </a:lnTo>
                  <a:lnTo>
                    <a:pt x="104" y="7"/>
                  </a:lnTo>
                  <a:lnTo>
                    <a:pt x="105" y="10"/>
                  </a:lnTo>
                  <a:lnTo>
                    <a:pt x="105" y="6"/>
                  </a:lnTo>
                  <a:lnTo>
                    <a:pt x="106" y="10"/>
                  </a:lnTo>
                  <a:lnTo>
                    <a:pt x="106" y="7"/>
                  </a:lnTo>
                  <a:lnTo>
                    <a:pt x="107" y="10"/>
                  </a:lnTo>
                  <a:lnTo>
                    <a:pt x="107" y="6"/>
                  </a:lnTo>
                  <a:lnTo>
                    <a:pt x="108" y="7"/>
                  </a:lnTo>
                  <a:lnTo>
                    <a:pt x="108" y="2"/>
                  </a:lnTo>
                  <a:lnTo>
                    <a:pt x="109" y="3"/>
                  </a:lnTo>
                  <a:lnTo>
                    <a:pt x="109" y="0"/>
                  </a:lnTo>
                  <a:lnTo>
                    <a:pt x="110" y="4"/>
                  </a:lnTo>
                  <a:lnTo>
                    <a:pt x="110" y="1"/>
                  </a:lnTo>
                  <a:lnTo>
                    <a:pt x="111" y="5"/>
                  </a:lnTo>
                  <a:lnTo>
                    <a:pt x="111" y="2"/>
                  </a:lnTo>
                  <a:lnTo>
                    <a:pt x="112" y="5"/>
                  </a:lnTo>
                  <a:lnTo>
                    <a:pt x="112" y="2"/>
                  </a:lnTo>
                  <a:lnTo>
                    <a:pt x="113" y="6"/>
                  </a:lnTo>
                  <a:lnTo>
                    <a:pt x="113" y="3"/>
                  </a:lnTo>
                  <a:lnTo>
                    <a:pt x="114" y="9"/>
                  </a:lnTo>
                  <a:lnTo>
                    <a:pt x="114" y="4"/>
                  </a:lnTo>
                  <a:lnTo>
                    <a:pt x="115" y="7"/>
                  </a:lnTo>
                  <a:lnTo>
                    <a:pt x="115" y="5"/>
                  </a:lnTo>
                  <a:lnTo>
                    <a:pt x="116" y="9"/>
                  </a:lnTo>
                  <a:lnTo>
                    <a:pt x="116" y="6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8" y="9"/>
                  </a:lnTo>
                  <a:lnTo>
                    <a:pt x="118" y="8"/>
                  </a:lnTo>
                  <a:lnTo>
                    <a:pt x="119" y="9"/>
                  </a:lnTo>
                  <a:lnTo>
                    <a:pt x="119" y="5"/>
                  </a:lnTo>
                  <a:lnTo>
                    <a:pt x="120" y="8"/>
                  </a:lnTo>
                  <a:lnTo>
                    <a:pt x="120" y="5"/>
                  </a:lnTo>
                  <a:lnTo>
                    <a:pt x="121" y="8"/>
                  </a:lnTo>
                  <a:lnTo>
                    <a:pt x="121" y="5"/>
                  </a:lnTo>
                  <a:lnTo>
                    <a:pt x="122" y="8"/>
                  </a:lnTo>
                  <a:lnTo>
                    <a:pt x="122" y="6"/>
                  </a:lnTo>
                  <a:lnTo>
                    <a:pt x="123" y="9"/>
                  </a:lnTo>
                  <a:lnTo>
                    <a:pt x="123" y="6"/>
                  </a:lnTo>
                  <a:lnTo>
                    <a:pt x="124" y="10"/>
                  </a:lnTo>
                  <a:lnTo>
                    <a:pt x="124" y="7"/>
                  </a:lnTo>
                  <a:lnTo>
                    <a:pt x="125" y="9"/>
                  </a:lnTo>
                  <a:lnTo>
                    <a:pt x="125" y="7"/>
                  </a:lnTo>
                  <a:lnTo>
                    <a:pt x="126" y="10"/>
                  </a:lnTo>
                  <a:lnTo>
                    <a:pt x="126" y="7"/>
                  </a:lnTo>
                  <a:lnTo>
                    <a:pt x="127" y="10"/>
                  </a:lnTo>
                  <a:lnTo>
                    <a:pt x="127" y="6"/>
                  </a:lnTo>
                  <a:lnTo>
                    <a:pt x="128" y="10"/>
                  </a:lnTo>
                  <a:lnTo>
                    <a:pt x="128" y="6"/>
                  </a:lnTo>
                  <a:lnTo>
                    <a:pt x="129" y="10"/>
                  </a:lnTo>
                  <a:lnTo>
                    <a:pt x="129" y="7"/>
                  </a:lnTo>
                  <a:lnTo>
                    <a:pt x="130" y="7"/>
                  </a:lnTo>
                  <a:lnTo>
                    <a:pt x="130" y="5"/>
                  </a:lnTo>
                  <a:lnTo>
                    <a:pt x="131" y="10"/>
                  </a:lnTo>
                  <a:lnTo>
                    <a:pt x="131" y="7"/>
                  </a:lnTo>
                  <a:lnTo>
                    <a:pt x="132" y="11"/>
                  </a:lnTo>
                  <a:lnTo>
                    <a:pt x="132" y="8"/>
                  </a:lnTo>
                  <a:lnTo>
                    <a:pt x="133" y="11"/>
                  </a:lnTo>
                  <a:lnTo>
                    <a:pt x="133" y="9"/>
                  </a:lnTo>
                  <a:lnTo>
                    <a:pt x="134" y="11"/>
                  </a:lnTo>
                  <a:lnTo>
                    <a:pt x="134" y="9"/>
                  </a:lnTo>
                  <a:lnTo>
                    <a:pt x="135" y="9"/>
                  </a:lnTo>
                  <a:lnTo>
                    <a:pt x="135" y="7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7" y="10"/>
                  </a:lnTo>
                  <a:lnTo>
                    <a:pt x="137" y="7"/>
                  </a:lnTo>
                  <a:lnTo>
                    <a:pt x="138" y="10"/>
                  </a:lnTo>
                  <a:lnTo>
                    <a:pt x="138" y="8"/>
                  </a:lnTo>
                  <a:lnTo>
                    <a:pt x="139" y="12"/>
                  </a:lnTo>
                  <a:lnTo>
                    <a:pt x="139" y="9"/>
                  </a:lnTo>
                  <a:lnTo>
                    <a:pt x="140" y="12"/>
                  </a:lnTo>
                  <a:lnTo>
                    <a:pt x="140" y="5"/>
                  </a:lnTo>
                  <a:lnTo>
                    <a:pt x="141" y="7"/>
                  </a:lnTo>
                  <a:lnTo>
                    <a:pt x="141" y="4"/>
                  </a:lnTo>
                  <a:lnTo>
                    <a:pt x="142" y="10"/>
                  </a:lnTo>
                  <a:lnTo>
                    <a:pt x="142" y="6"/>
                  </a:lnTo>
                  <a:lnTo>
                    <a:pt x="143" y="11"/>
                  </a:lnTo>
                  <a:lnTo>
                    <a:pt x="143" y="8"/>
                  </a:lnTo>
                  <a:lnTo>
                    <a:pt x="144" y="12"/>
                  </a:lnTo>
                  <a:lnTo>
                    <a:pt x="144" y="8"/>
                  </a:lnTo>
                  <a:lnTo>
                    <a:pt x="145" y="12"/>
                  </a:lnTo>
                  <a:lnTo>
                    <a:pt x="145" y="10"/>
                  </a:lnTo>
                  <a:lnTo>
                    <a:pt x="146" y="14"/>
                  </a:lnTo>
                  <a:lnTo>
                    <a:pt x="146" y="11"/>
                  </a:lnTo>
                  <a:lnTo>
                    <a:pt x="147" y="16"/>
                  </a:lnTo>
                  <a:lnTo>
                    <a:pt x="147" y="12"/>
                  </a:lnTo>
                  <a:lnTo>
                    <a:pt x="148" y="16"/>
                  </a:lnTo>
                  <a:lnTo>
                    <a:pt x="148" y="14"/>
                  </a:lnTo>
                  <a:lnTo>
                    <a:pt x="149" y="18"/>
                  </a:lnTo>
                  <a:lnTo>
                    <a:pt x="149" y="14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7"/>
                  </a:lnTo>
                  <a:lnTo>
                    <a:pt x="151" y="13"/>
                  </a:lnTo>
                  <a:lnTo>
                    <a:pt x="152" y="17"/>
                  </a:lnTo>
                  <a:lnTo>
                    <a:pt x="152" y="14"/>
                  </a:lnTo>
                  <a:lnTo>
                    <a:pt x="153" y="17"/>
                  </a:lnTo>
                  <a:lnTo>
                    <a:pt x="153" y="14"/>
                  </a:lnTo>
                  <a:lnTo>
                    <a:pt x="154" y="18"/>
                  </a:lnTo>
                  <a:lnTo>
                    <a:pt x="154" y="16"/>
                  </a:lnTo>
                  <a:lnTo>
                    <a:pt x="155" y="18"/>
                  </a:lnTo>
                  <a:lnTo>
                    <a:pt x="155" y="17"/>
                  </a:lnTo>
                  <a:lnTo>
                    <a:pt x="156" y="19"/>
                  </a:lnTo>
                  <a:lnTo>
                    <a:pt x="156" y="17"/>
                  </a:lnTo>
                  <a:lnTo>
                    <a:pt x="157" y="20"/>
                  </a:lnTo>
                  <a:lnTo>
                    <a:pt x="157" y="18"/>
                  </a:lnTo>
                  <a:lnTo>
                    <a:pt x="158" y="20"/>
                  </a:lnTo>
                  <a:lnTo>
                    <a:pt x="158" y="18"/>
                  </a:lnTo>
                  <a:lnTo>
                    <a:pt x="159" y="20"/>
                  </a:lnTo>
                  <a:lnTo>
                    <a:pt x="159" y="18"/>
                  </a:lnTo>
                  <a:lnTo>
                    <a:pt x="160" y="19"/>
                  </a:lnTo>
                  <a:lnTo>
                    <a:pt x="160" y="18"/>
                  </a:lnTo>
                  <a:lnTo>
                    <a:pt x="161" y="20"/>
                  </a:lnTo>
                  <a:lnTo>
                    <a:pt x="161" y="18"/>
                  </a:lnTo>
                  <a:lnTo>
                    <a:pt x="162" y="19"/>
                  </a:lnTo>
                  <a:lnTo>
                    <a:pt x="162" y="17"/>
                  </a:lnTo>
                  <a:lnTo>
                    <a:pt x="163" y="19"/>
                  </a:lnTo>
                  <a:lnTo>
                    <a:pt x="163" y="17"/>
                  </a:lnTo>
                  <a:lnTo>
                    <a:pt x="164" y="19"/>
                  </a:lnTo>
                  <a:lnTo>
                    <a:pt x="164" y="17"/>
                  </a:lnTo>
                  <a:lnTo>
                    <a:pt x="165" y="20"/>
                  </a:lnTo>
                  <a:lnTo>
                    <a:pt x="165" y="18"/>
                  </a:lnTo>
                  <a:lnTo>
                    <a:pt x="166" y="20"/>
                  </a:lnTo>
                  <a:lnTo>
                    <a:pt x="166" y="15"/>
                  </a:lnTo>
                  <a:lnTo>
                    <a:pt x="167" y="16"/>
                  </a:lnTo>
                  <a:lnTo>
                    <a:pt x="167" y="12"/>
                  </a:lnTo>
                  <a:lnTo>
                    <a:pt x="168" y="17"/>
                  </a:lnTo>
                  <a:lnTo>
                    <a:pt x="168" y="12"/>
                  </a:lnTo>
                  <a:lnTo>
                    <a:pt x="169" y="17"/>
                  </a:lnTo>
                  <a:lnTo>
                    <a:pt x="169" y="16"/>
                  </a:lnTo>
                  <a:lnTo>
                    <a:pt x="170" y="17"/>
                  </a:lnTo>
                  <a:lnTo>
                    <a:pt x="170" y="15"/>
                  </a:lnTo>
                  <a:lnTo>
                    <a:pt x="171" y="18"/>
                  </a:lnTo>
                  <a:lnTo>
                    <a:pt x="171" y="16"/>
                  </a:lnTo>
                  <a:lnTo>
                    <a:pt x="172" y="19"/>
                  </a:lnTo>
                  <a:lnTo>
                    <a:pt x="172" y="16"/>
                  </a:lnTo>
                  <a:lnTo>
                    <a:pt x="173" y="19"/>
                  </a:lnTo>
                  <a:lnTo>
                    <a:pt x="173" y="15"/>
                  </a:lnTo>
                  <a:lnTo>
                    <a:pt x="174" y="18"/>
                  </a:lnTo>
                  <a:lnTo>
                    <a:pt x="174" y="15"/>
                  </a:lnTo>
                  <a:lnTo>
                    <a:pt x="175" y="19"/>
                  </a:lnTo>
                  <a:lnTo>
                    <a:pt x="175" y="15"/>
                  </a:lnTo>
                  <a:lnTo>
                    <a:pt x="176" y="20"/>
                  </a:lnTo>
                  <a:lnTo>
                    <a:pt x="176" y="18"/>
                  </a:lnTo>
                  <a:lnTo>
                    <a:pt x="177" y="20"/>
                  </a:lnTo>
                  <a:lnTo>
                    <a:pt x="177" y="19"/>
                  </a:lnTo>
                  <a:lnTo>
                    <a:pt x="178" y="21"/>
                  </a:lnTo>
                  <a:lnTo>
                    <a:pt x="178" y="17"/>
                  </a:lnTo>
                  <a:lnTo>
                    <a:pt x="179" y="19"/>
                  </a:lnTo>
                  <a:lnTo>
                    <a:pt x="179" y="13"/>
                  </a:lnTo>
                  <a:lnTo>
                    <a:pt x="180" y="16"/>
                  </a:lnTo>
                  <a:lnTo>
                    <a:pt x="180" y="13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82" y="19"/>
                  </a:lnTo>
                  <a:lnTo>
                    <a:pt x="182" y="16"/>
                  </a:lnTo>
                  <a:lnTo>
                    <a:pt x="183" y="19"/>
                  </a:lnTo>
                  <a:lnTo>
                    <a:pt x="183" y="16"/>
                  </a:lnTo>
                  <a:lnTo>
                    <a:pt x="184" y="18"/>
                  </a:lnTo>
                  <a:lnTo>
                    <a:pt x="184" y="16"/>
                  </a:lnTo>
                  <a:lnTo>
                    <a:pt x="185" y="18"/>
                  </a:lnTo>
                  <a:lnTo>
                    <a:pt x="185" y="16"/>
                  </a:lnTo>
                  <a:lnTo>
                    <a:pt x="186" y="19"/>
                  </a:lnTo>
                  <a:lnTo>
                    <a:pt x="186" y="17"/>
                  </a:lnTo>
                  <a:lnTo>
                    <a:pt x="187" y="19"/>
                  </a:lnTo>
                  <a:lnTo>
                    <a:pt x="187" y="17"/>
                  </a:lnTo>
                  <a:lnTo>
                    <a:pt x="188" y="19"/>
                  </a:lnTo>
                  <a:lnTo>
                    <a:pt x="188" y="17"/>
                  </a:lnTo>
                  <a:lnTo>
                    <a:pt x="189" y="19"/>
                  </a:lnTo>
                  <a:lnTo>
                    <a:pt x="189" y="17"/>
                  </a:lnTo>
                  <a:lnTo>
                    <a:pt x="190" y="19"/>
                  </a:lnTo>
                  <a:lnTo>
                    <a:pt x="190" y="17"/>
                  </a:lnTo>
                  <a:lnTo>
                    <a:pt x="191" y="21"/>
                  </a:lnTo>
                  <a:lnTo>
                    <a:pt x="191" y="17"/>
                  </a:lnTo>
                  <a:lnTo>
                    <a:pt x="192" y="21"/>
                  </a:lnTo>
                  <a:lnTo>
                    <a:pt x="192" y="18"/>
                  </a:lnTo>
                  <a:lnTo>
                    <a:pt x="193" y="20"/>
                  </a:lnTo>
                  <a:lnTo>
                    <a:pt x="193" y="15"/>
                  </a:lnTo>
                  <a:lnTo>
                    <a:pt x="194" y="18"/>
                  </a:lnTo>
                  <a:lnTo>
                    <a:pt x="194" y="16"/>
                  </a:lnTo>
                  <a:lnTo>
                    <a:pt x="195" y="18"/>
                  </a:lnTo>
                  <a:lnTo>
                    <a:pt x="195" y="17"/>
                  </a:lnTo>
                  <a:lnTo>
                    <a:pt x="196" y="20"/>
                  </a:lnTo>
                  <a:lnTo>
                    <a:pt x="196" y="16"/>
                  </a:lnTo>
                  <a:lnTo>
                    <a:pt x="197" y="20"/>
                  </a:lnTo>
                  <a:lnTo>
                    <a:pt x="197" y="17"/>
                  </a:lnTo>
                  <a:lnTo>
                    <a:pt x="198" y="20"/>
                  </a:lnTo>
                  <a:lnTo>
                    <a:pt x="198" y="17"/>
                  </a:lnTo>
                  <a:lnTo>
                    <a:pt x="199" y="20"/>
                  </a:lnTo>
                  <a:lnTo>
                    <a:pt x="199" y="17"/>
                  </a:lnTo>
                  <a:lnTo>
                    <a:pt x="200" y="20"/>
                  </a:lnTo>
                  <a:lnTo>
                    <a:pt x="200" y="18"/>
                  </a:lnTo>
                  <a:lnTo>
                    <a:pt x="201" y="19"/>
                  </a:lnTo>
                  <a:lnTo>
                    <a:pt x="201" y="17"/>
                  </a:lnTo>
                  <a:lnTo>
                    <a:pt x="202" y="21"/>
                  </a:lnTo>
                  <a:lnTo>
                    <a:pt x="202" y="17"/>
                  </a:lnTo>
                  <a:lnTo>
                    <a:pt x="203" y="21"/>
                  </a:lnTo>
                  <a:lnTo>
                    <a:pt x="203" y="19"/>
                  </a:lnTo>
                  <a:lnTo>
                    <a:pt x="204" y="21"/>
                  </a:lnTo>
                  <a:lnTo>
                    <a:pt x="204" y="19"/>
                  </a:lnTo>
                  <a:lnTo>
                    <a:pt x="205" y="21"/>
                  </a:lnTo>
                  <a:lnTo>
                    <a:pt x="205" y="19"/>
                  </a:lnTo>
                  <a:lnTo>
                    <a:pt x="206" y="20"/>
                  </a:lnTo>
                  <a:lnTo>
                    <a:pt x="206" y="18"/>
                  </a:lnTo>
                  <a:lnTo>
                    <a:pt x="207" y="20"/>
                  </a:lnTo>
                  <a:lnTo>
                    <a:pt x="207" y="18"/>
                  </a:lnTo>
                  <a:lnTo>
                    <a:pt x="208" y="20"/>
                  </a:lnTo>
                  <a:lnTo>
                    <a:pt x="208" y="18"/>
                  </a:lnTo>
                  <a:lnTo>
                    <a:pt x="209" y="20"/>
                  </a:lnTo>
                  <a:lnTo>
                    <a:pt x="209" y="17"/>
                  </a:lnTo>
                  <a:lnTo>
                    <a:pt x="210" y="19"/>
                  </a:lnTo>
                  <a:lnTo>
                    <a:pt x="210" y="15"/>
                  </a:lnTo>
                  <a:lnTo>
                    <a:pt x="211" y="18"/>
                  </a:lnTo>
                  <a:lnTo>
                    <a:pt x="211" y="15"/>
                  </a:lnTo>
                  <a:lnTo>
                    <a:pt x="212" y="19"/>
                  </a:lnTo>
                  <a:lnTo>
                    <a:pt x="212" y="17"/>
                  </a:lnTo>
                  <a:lnTo>
                    <a:pt x="213" y="18"/>
                  </a:lnTo>
                  <a:lnTo>
                    <a:pt x="213" y="16"/>
                  </a:lnTo>
                  <a:lnTo>
                    <a:pt x="214" y="17"/>
                  </a:lnTo>
                  <a:lnTo>
                    <a:pt x="214" y="15"/>
                  </a:lnTo>
                  <a:lnTo>
                    <a:pt x="215" y="18"/>
                  </a:lnTo>
                  <a:lnTo>
                    <a:pt x="215" y="15"/>
                  </a:lnTo>
                  <a:lnTo>
                    <a:pt x="216" y="19"/>
                  </a:lnTo>
                  <a:lnTo>
                    <a:pt x="216" y="17"/>
                  </a:lnTo>
                  <a:lnTo>
                    <a:pt x="217" y="20"/>
                  </a:lnTo>
                  <a:lnTo>
                    <a:pt x="217" y="17"/>
                  </a:lnTo>
                  <a:lnTo>
                    <a:pt x="218" y="20"/>
                  </a:lnTo>
                  <a:lnTo>
                    <a:pt x="218" y="16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20" y="19"/>
                  </a:lnTo>
                  <a:lnTo>
                    <a:pt x="220" y="16"/>
                  </a:lnTo>
                  <a:lnTo>
                    <a:pt x="221" y="19"/>
                  </a:lnTo>
                  <a:lnTo>
                    <a:pt x="221" y="16"/>
                  </a:lnTo>
                  <a:lnTo>
                    <a:pt x="222" y="18"/>
                  </a:lnTo>
                  <a:lnTo>
                    <a:pt x="222" y="15"/>
                  </a:lnTo>
                  <a:lnTo>
                    <a:pt x="223" y="18"/>
                  </a:lnTo>
                  <a:lnTo>
                    <a:pt x="223" y="14"/>
                  </a:lnTo>
                  <a:lnTo>
                    <a:pt x="224" y="16"/>
                  </a:lnTo>
                  <a:lnTo>
                    <a:pt x="224" y="15"/>
                  </a:lnTo>
                  <a:lnTo>
                    <a:pt x="225" y="17"/>
                  </a:lnTo>
                  <a:lnTo>
                    <a:pt x="225" y="14"/>
                  </a:lnTo>
                  <a:lnTo>
                    <a:pt x="226" y="17"/>
                  </a:lnTo>
                  <a:lnTo>
                    <a:pt x="226" y="14"/>
                  </a:lnTo>
                  <a:lnTo>
                    <a:pt x="227" y="17"/>
                  </a:lnTo>
                  <a:lnTo>
                    <a:pt x="227" y="15"/>
                  </a:lnTo>
                  <a:lnTo>
                    <a:pt x="228" y="18"/>
                  </a:lnTo>
                  <a:lnTo>
                    <a:pt x="228" y="15"/>
                  </a:lnTo>
                  <a:lnTo>
                    <a:pt x="229" y="15"/>
                  </a:lnTo>
                  <a:lnTo>
                    <a:pt x="229" y="14"/>
                  </a:lnTo>
                  <a:lnTo>
                    <a:pt x="230" y="16"/>
                  </a:lnTo>
                  <a:lnTo>
                    <a:pt x="230" y="14"/>
                  </a:lnTo>
                  <a:lnTo>
                    <a:pt x="231" y="16"/>
                  </a:lnTo>
                  <a:lnTo>
                    <a:pt x="231" y="15"/>
                  </a:lnTo>
                  <a:lnTo>
                    <a:pt x="232" y="16"/>
                  </a:lnTo>
                  <a:lnTo>
                    <a:pt x="232" y="13"/>
                  </a:lnTo>
                  <a:lnTo>
                    <a:pt x="233" y="16"/>
                  </a:lnTo>
                  <a:lnTo>
                    <a:pt x="233" y="15"/>
                  </a:lnTo>
                  <a:lnTo>
                    <a:pt x="234" y="18"/>
                  </a:lnTo>
                  <a:lnTo>
                    <a:pt x="234" y="15"/>
                  </a:lnTo>
                  <a:lnTo>
                    <a:pt x="235" y="18"/>
                  </a:lnTo>
                  <a:lnTo>
                    <a:pt x="235" y="16"/>
                  </a:lnTo>
                  <a:lnTo>
                    <a:pt x="236" y="18"/>
                  </a:lnTo>
                  <a:lnTo>
                    <a:pt x="236" y="15"/>
                  </a:lnTo>
                  <a:lnTo>
                    <a:pt x="237" y="16"/>
                  </a:lnTo>
                  <a:lnTo>
                    <a:pt x="237" y="14"/>
                  </a:lnTo>
                  <a:lnTo>
                    <a:pt x="238" y="16"/>
                  </a:lnTo>
                  <a:lnTo>
                    <a:pt x="238" y="14"/>
                  </a:lnTo>
                  <a:lnTo>
                    <a:pt x="239" y="16"/>
                  </a:lnTo>
                  <a:lnTo>
                    <a:pt x="239" y="13"/>
                  </a:lnTo>
                  <a:lnTo>
                    <a:pt x="240" y="16"/>
                  </a:lnTo>
                  <a:lnTo>
                    <a:pt x="240" y="14"/>
                  </a:lnTo>
                  <a:lnTo>
                    <a:pt x="241" y="17"/>
                  </a:lnTo>
                  <a:lnTo>
                    <a:pt x="241" y="14"/>
                  </a:lnTo>
                  <a:lnTo>
                    <a:pt x="242" y="16"/>
                  </a:lnTo>
                  <a:lnTo>
                    <a:pt x="242" y="14"/>
                  </a:lnTo>
                  <a:lnTo>
                    <a:pt x="243" y="16"/>
                  </a:lnTo>
                  <a:lnTo>
                    <a:pt x="243" y="14"/>
                  </a:lnTo>
                  <a:lnTo>
                    <a:pt x="244" y="16"/>
                  </a:lnTo>
                  <a:lnTo>
                    <a:pt x="244" y="14"/>
                  </a:lnTo>
                  <a:lnTo>
                    <a:pt x="245" y="17"/>
                  </a:lnTo>
                  <a:lnTo>
                    <a:pt x="245" y="15"/>
                  </a:lnTo>
                  <a:lnTo>
                    <a:pt x="246" y="17"/>
                  </a:lnTo>
                  <a:lnTo>
                    <a:pt x="246" y="15"/>
                  </a:lnTo>
                  <a:lnTo>
                    <a:pt x="247" y="18"/>
                  </a:lnTo>
                  <a:lnTo>
                    <a:pt x="247" y="15"/>
                  </a:lnTo>
                  <a:lnTo>
                    <a:pt x="248" y="18"/>
                  </a:lnTo>
                  <a:lnTo>
                    <a:pt x="248" y="15"/>
                  </a:lnTo>
                  <a:lnTo>
                    <a:pt x="249" y="18"/>
                  </a:lnTo>
                  <a:lnTo>
                    <a:pt x="249" y="14"/>
                  </a:lnTo>
                  <a:lnTo>
                    <a:pt x="250" y="18"/>
                  </a:lnTo>
                  <a:lnTo>
                    <a:pt x="250" y="15"/>
                  </a:lnTo>
                  <a:lnTo>
                    <a:pt x="251" y="17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4" name="Freeform 184">
              <a:extLst>
                <a:ext uri="{FF2B5EF4-FFF2-40B4-BE49-F238E27FC236}">
                  <a16:creationId xmlns:a16="http://schemas.microsoft.com/office/drawing/2014/main" id="{3844E95A-02D0-40F8-9D66-D7F7F0A24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399" y="17777790"/>
              <a:ext cx="674542" cy="23869"/>
            </a:xfrm>
            <a:custGeom>
              <a:avLst/>
              <a:gdLst>
                <a:gd name="T0" fmla="*/ 3 w 251"/>
                <a:gd name="T1" fmla="*/ 10 h 12"/>
                <a:gd name="T2" fmla="*/ 7 w 251"/>
                <a:gd name="T3" fmla="*/ 8 h 12"/>
                <a:gd name="T4" fmla="*/ 11 w 251"/>
                <a:gd name="T5" fmla="*/ 6 h 12"/>
                <a:gd name="T6" fmla="*/ 15 w 251"/>
                <a:gd name="T7" fmla="*/ 6 h 12"/>
                <a:gd name="T8" fmla="*/ 19 w 251"/>
                <a:gd name="T9" fmla="*/ 5 h 12"/>
                <a:gd name="T10" fmla="*/ 23 w 251"/>
                <a:gd name="T11" fmla="*/ 5 h 12"/>
                <a:gd name="T12" fmla="*/ 27 w 251"/>
                <a:gd name="T13" fmla="*/ 5 h 12"/>
                <a:gd name="T14" fmla="*/ 31 w 251"/>
                <a:gd name="T15" fmla="*/ 2 h 12"/>
                <a:gd name="T16" fmla="*/ 35 w 251"/>
                <a:gd name="T17" fmla="*/ 2 h 12"/>
                <a:gd name="T18" fmla="*/ 40 w 251"/>
                <a:gd name="T19" fmla="*/ 4 h 12"/>
                <a:gd name="T20" fmla="*/ 44 w 251"/>
                <a:gd name="T21" fmla="*/ 3 h 12"/>
                <a:gd name="T22" fmla="*/ 48 w 251"/>
                <a:gd name="T23" fmla="*/ 2 h 12"/>
                <a:gd name="T24" fmla="*/ 52 w 251"/>
                <a:gd name="T25" fmla="*/ 2 h 12"/>
                <a:gd name="T26" fmla="*/ 56 w 251"/>
                <a:gd name="T27" fmla="*/ 2 h 12"/>
                <a:gd name="T28" fmla="*/ 60 w 251"/>
                <a:gd name="T29" fmla="*/ 2 h 12"/>
                <a:gd name="T30" fmla="*/ 64 w 251"/>
                <a:gd name="T31" fmla="*/ 0 h 12"/>
                <a:gd name="T32" fmla="*/ 68 w 251"/>
                <a:gd name="T33" fmla="*/ 1 h 12"/>
                <a:gd name="T34" fmla="*/ 72 w 251"/>
                <a:gd name="T35" fmla="*/ 4 h 12"/>
                <a:gd name="T36" fmla="*/ 76 w 251"/>
                <a:gd name="T37" fmla="*/ 3 h 12"/>
                <a:gd name="T38" fmla="*/ 80 w 251"/>
                <a:gd name="T39" fmla="*/ 4 h 12"/>
                <a:gd name="T40" fmla="*/ 84 w 251"/>
                <a:gd name="T41" fmla="*/ 2 h 12"/>
                <a:gd name="T42" fmla="*/ 88 w 251"/>
                <a:gd name="T43" fmla="*/ 2 h 12"/>
                <a:gd name="T44" fmla="*/ 92 w 251"/>
                <a:gd name="T45" fmla="*/ 3 h 12"/>
                <a:gd name="T46" fmla="*/ 96 w 251"/>
                <a:gd name="T47" fmla="*/ 3 h 12"/>
                <a:gd name="T48" fmla="*/ 100 w 251"/>
                <a:gd name="T49" fmla="*/ 4 h 12"/>
                <a:gd name="T50" fmla="*/ 104 w 251"/>
                <a:gd name="T51" fmla="*/ 5 h 12"/>
                <a:gd name="T52" fmla="*/ 108 w 251"/>
                <a:gd name="T53" fmla="*/ 4 h 12"/>
                <a:gd name="T54" fmla="*/ 112 w 251"/>
                <a:gd name="T55" fmla="*/ 4 h 12"/>
                <a:gd name="T56" fmla="*/ 116 w 251"/>
                <a:gd name="T57" fmla="*/ 1 h 12"/>
                <a:gd name="T58" fmla="*/ 120 w 251"/>
                <a:gd name="T59" fmla="*/ 5 h 12"/>
                <a:gd name="T60" fmla="*/ 124 w 251"/>
                <a:gd name="T61" fmla="*/ 7 h 12"/>
                <a:gd name="T62" fmla="*/ 128 w 251"/>
                <a:gd name="T63" fmla="*/ 4 h 12"/>
                <a:gd name="T64" fmla="*/ 132 w 251"/>
                <a:gd name="T65" fmla="*/ 5 h 12"/>
                <a:gd name="T66" fmla="*/ 136 w 251"/>
                <a:gd name="T67" fmla="*/ 6 h 12"/>
                <a:gd name="T68" fmla="*/ 140 w 251"/>
                <a:gd name="T69" fmla="*/ 7 h 12"/>
                <a:gd name="T70" fmla="*/ 144 w 251"/>
                <a:gd name="T71" fmla="*/ 8 h 12"/>
                <a:gd name="T72" fmla="*/ 148 w 251"/>
                <a:gd name="T73" fmla="*/ 8 h 12"/>
                <a:gd name="T74" fmla="*/ 152 w 251"/>
                <a:gd name="T75" fmla="*/ 9 h 12"/>
                <a:gd name="T76" fmla="*/ 156 w 251"/>
                <a:gd name="T77" fmla="*/ 9 h 12"/>
                <a:gd name="T78" fmla="*/ 160 w 251"/>
                <a:gd name="T79" fmla="*/ 8 h 12"/>
                <a:gd name="T80" fmla="*/ 164 w 251"/>
                <a:gd name="T81" fmla="*/ 5 h 12"/>
                <a:gd name="T82" fmla="*/ 168 w 251"/>
                <a:gd name="T83" fmla="*/ 7 h 12"/>
                <a:gd name="T84" fmla="*/ 172 w 251"/>
                <a:gd name="T85" fmla="*/ 8 h 12"/>
                <a:gd name="T86" fmla="*/ 176 w 251"/>
                <a:gd name="T87" fmla="*/ 6 h 12"/>
                <a:gd name="T88" fmla="*/ 180 w 251"/>
                <a:gd name="T89" fmla="*/ 7 h 12"/>
                <a:gd name="T90" fmla="*/ 184 w 251"/>
                <a:gd name="T91" fmla="*/ 5 h 12"/>
                <a:gd name="T92" fmla="*/ 188 w 251"/>
                <a:gd name="T93" fmla="*/ 5 h 12"/>
                <a:gd name="T94" fmla="*/ 192 w 251"/>
                <a:gd name="T95" fmla="*/ 6 h 12"/>
                <a:gd name="T96" fmla="*/ 196 w 251"/>
                <a:gd name="T97" fmla="*/ 6 h 12"/>
                <a:gd name="T98" fmla="*/ 200 w 251"/>
                <a:gd name="T99" fmla="*/ 3 h 12"/>
                <a:gd name="T100" fmla="*/ 204 w 251"/>
                <a:gd name="T101" fmla="*/ 6 h 12"/>
                <a:gd name="T102" fmla="*/ 209 w 251"/>
                <a:gd name="T103" fmla="*/ 9 h 12"/>
                <a:gd name="T104" fmla="*/ 213 w 251"/>
                <a:gd name="T105" fmla="*/ 8 h 12"/>
                <a:gd name="T106" fmla="*/ 217 w 251"/>
                <a:gd name="T107" fmla="*/ 5 h 12"/>
                <a:gd name="T108" fmla="*/ 221 w 251"/>
                <a:gd name="T109" fmla="*/ 6 h 12"/>
                <a:gd name="T110" fmla="*/ 225 w 251"/>
                <a:gd name="T111" fmla="*/ 6 h 12"/>
                <a:gd name="T112" fmla="*/ 229 w 251"/>
                <a:gd name="T113" fmla="*/ 6 h 12"/>
                <a:gd name="T114" fmla="*/ 233 w 251"/>
                <a:gd name="T115" fmla="*/ 4 h 12"/>
                <a:gd name="T116" fmla="*/ 237 w 251"/>
                <a:gd name="T117" fmla="*/ 5 h 12"/>
                <a:gd name="T118" fmla="*/ 241 w 251"/>
                <a:gd name="T119" fmla="*/ 5 h 12"/>
                <a:gd name="T120" fmla="*/ 245 w 251"/>
                <a:gd name="T121" fmla="*/ 3 h 12"/>
                <a:gd name="T122" fmla="*/ 249 w 251"/>
                <a:gd name="T12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2">
                  <a:moveTo>
                    <a:pt x="0" y="11"/>
                  </a:moveTo>
                  <a:lnTo>
                    <a:pt x="0" y="10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12"/>
                  </a:lnTo>
                  <a:lnTo>
                    <a:pt x="7" y="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1" y="6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4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31" y="7"/>
                  </a:lnTo>
                  <a:lnTo>
                    <a:pt x="31" y="2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6" y="6"/>
                  </a:lnTo>
                  <a:lnTo>
                    <a:pt x="36" y="3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9" y="6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1" y="6"/>
                  </a:lnTo>
                  <a:lnTo>
                    <a:pt x="41" y="3"/>
                  </a:lnTo>
                  <a:lnTo>
                    <a:pt x="42" y="6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3" y="2"/>
                  </a:lnTo>
                  <a:lnTo>
                    <a:pt x="44" y="5"/>
                  </a:lnTo>
                  <a:lnTo>
                    <a:pt x="44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7" y="5"/>
                  </a:lnTo>
                  <a:lnTo>
                    <a:pt x="47" y="2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50" y="5"/>
                  </a:lnTo>
                  <a:lnTo>
                    <a:pt x="50" y="0"/>
                  </a:lnTo>
                  <a:lnTo>
                    <a:pt x="51" y="5"/>
                  </a:lnTo>
                  <a:lnTo>
                    <a:pt x="51" y="0"/>
                  </a:lnTo>
                  <a:lnTo>
                    <a:pt x="52" y="5"/>
                  </a:lnTo>
                  <a:lnTo>
                    <a:pt x="52" y="2"/>
                  </a:lnTo>
                  <a:lnTo>
                    <a:pt x="53" y="5"/>
                  </a:lnTo>
                  <a:lnTo>
                    <a:pt x="53" y="2"/>
                  </a:lnTo>
                  <a:lnTo>
                    <a:pt x="54" y="6"/>
                  </a:lnTo>
                  <a:lnTo>
                    <a:pt x="54" y="2"/>
                  </a:lnTo>
                  <a:lnTo>
                    <a:pt x="55" y="6"/>
                  </a:lnTo>
                  <a:lnTo>
                    <a:pt x="55" y="3"/>
                  </a:lnTo>
                  <a:lnTo>
                    <a:pt x="56" y="5"/>
                  </a:lnTo>
                  <a:lnTo>
                    <a:pt x="56" y="2"/>
                  </a:lnTo>
                  <a:lnTo>
                    <a:pt x="57" y="5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59" y="2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4" y="5"/>
                  </a:lnTo>
                  <a:lnTo>
                    <a:pt x="64" y="0"/>
                  </a:lnTo>
                  <a:lnTo>
                    <a:pt x="65" y="3"/>
                  </a:lnTo>
                  <a:lnTo>
                    <a:pt x="65" y="0"/>
                  </a:lnTo>
                  <a:lnTo>
                    <a:pt x="66" y="3"/>
                  </a:lnTo>
                  <a:lnTo>
                    <a:pt x="66" y="1"/>
                  </a:lnTo>
                  <a:lnTo>
                    <a:pt x="67" y="3"/>
                  </a:lnTo>
                  <a:lnTo>
                    <a:pt x="67" y="1"/>
                  </a:lnTo>
                  <a:lnTo>
                    <a:pt x="68" y="3"/>
                  </a:lnTo>
                  <a:lnTo>
                    <a:pt x="68" y="1"/>
                  </a:lnTo>
                  <a:lnTo>
                    <a:pt x="69" y="4"/>
                  </a:lnTo>
                  <a:lnTo>
                    <a:pt x="69" y="1"/>
                  </a:lnTo>
                  <a:lnTo>
                    <a:pt x="70" y="6"/>
                  </a:lnTo>
                  <a:lnTo>
                    <a:pt x="70" y="1"/>
                  </a:lnTo>
                  <a:lnTo>
                    <a:pt x="71" y="6"/>
                  </a:lnTo>
                  <a:lnTo>
                    <a:pt x="71" y="4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4" y="5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5" y="3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78" y="5"/>
                  </a:lnTo>
                  <a:lnTo>
                    <a:pt x="78" y="3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1" y="7"/>
                  </a:lnTo>
                  <a:lnTo>
                    <a:pt x="81" y="4"/>
                  </a:lnTo>
                  <a:lnTo>
                    <a:pt x="82" y="7"/>
                  </a:lnTo>
                  <a:lnTo>
                    <a:pt x="82" y="3"/>
                  </a:lnTo>
                  <a:lnTo>
                    <a:pt x="83" y="5"/>
                  </a:lnTo>
                  <a:lnTo>
                    <a:pt x="83" y="2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6" y="5"/>
                  </a:lnTo>
                  <a:lnTo>
                    <a:pt x="86" y="2"/>
                  </a:lnTo>
                  <a:lnTo>
                    <a:pt x="87" y="4"/>
                  </a:lnTo>
                  <a:lnTo>
                    <a:pt x="87" y="1"/>
                  </a:lnTo>
                  <a:lnTo>
                    <a:pt x="88" y="5"/>
                  </a:lnTo>
                  <a:lnTo>
                    <a:pt x="88" y="2"/>
                  </a:lnTo>
                  <a:lnTo>
                    <a:pt x="89" y="5"/>
                  </a:lnTo>
                  <a:lnTo>
                    <a:pt x="89" y="2"/>
                  </a:lnTo>
                  <a:lnTo>
                    <a:pt x="90" y="5"/>
                  </a:lnTo>
                  <a:lnTo>
                    <a:pt x="90" y="2"/>
                  </a:lnTo>
                  <a:lnTo>
                    <a:pt x="91" y="6"/>
                  </a:lnTo>
                  <a:lnTo>
                    <a:pt x="91" y="3"/>
                  </a:lnTo>
                  <a:lnTo>
                    <a:pt x="92" y="6"/>
                  </a:lnTo>
                  <a:lnTo>
                    <a:pt x="92" y="3"/>
                  </a:lnTo>
                  <a:lnTo>
                    <a:pt x="93" y="6"/>
                  </a:lnTo>
                  <a:lnTo>
                    <a:pt x="93" y="2"/>
                  </a:lnTo>
                  <a:lnTo>
                    <a:pt x="94" y="5"/>
                  </a:lnTo>
                  <a:lnTo>
                    <a:pt x="94" y="3"/>
                  </a:lnTo>
                  <a:lnTo>
                    <a:pt x="95" y="5"/>
                  </a:lnTo>
                  <a:lnTo>
                    <a:pt x="95" y="2"/>
                  </a:lnTo>
                  <a:lnTo>
                    <a:pt x="96" y="6"/>
                  </a:lnTo>
                  <a:lnTo>
                    <a:pt x="96" y="3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9" y="7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101" y="6"/>
                  </a:lnTo>
                  <a:lnTo>
                    <a:pt x="101" y="4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3" y="6"/>
                  </a:lnTo>
                  <a:lnTo>
                    <a:pt x="103" y="4"/>
                  </a:lnTo>
                  <a:lnTo>
                    <a:pt x="104" y="7"/>
                  </a:lnTo>
                  <a:lnTo>
                    <a:pt x="104" y="5"/>
                  </a:lnTo>
                  <a:lnTo>
                    <a:pt x="105" y="7"/>
                  </a:lnTo>
                  <a:lnTo>
                    <a:pt x="105" y="5"/>
                  </a:lnTo>
                  <a:lnTo>
                    <a:pt x="106" y="8"/>
                  </a:lnTo>
                  <a:lnTo>
                    <a:pt x="106" y="5"/>
                  </a:lnTo>
                  <a:lnTo>
                    <a:pt x="107" y="8"/>
                  </a:lnTo>
                  <a:lnTo>
                    <a:pt x="107" y="5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09" y="6"/>
                  </a:lnTo>
                  <a:lnTo>
                    <a:pt x="109" y="3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1" y="6"/>
                  </a:lnTo>
                  <a:lnTo>
                    <a:pt x="111" y="4"/>
                  </a:lnTo>
                  <a:lnTo>
                    <a:pt x="112" y="6"/>
                  </a:lnTo>
                  <a:lnTo>
                    <a:pt x="112" y="4"/>
                  </a:lnTo>
                  <a:lnTo>
                    <a:pt x="113" y="6"/>
                  </a:lnTo>
                  <a:lnTo>
                    <a:pt x="113" y="3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15" y="4"/>
                  </a:lnTo>
                  <a:lnTo>
                    <a:pt x="115" y="2"/>
                  </a:lnTo>
                  <a:lnTo>
                    <a:pt x="116" y="4"/>
                  </a:lnTo>
                  <a:lnTo>
                    <a:pt x="116" y="1"/>
                  </a:lnTo>
                  <a:lnTo>
                    <a:pt x="117" y="6"/>
                  </a:lnTo>
                  <a:lnTo>
                    <a:pt x="117" y="4"/>
                  </a:lnTo>
                  <a:lnTo>
                    <a:pt x="118" y="6"/>
                  </a:lnTo>
                  <a:lnTo>
                    <a:pt x="118" y="3"/>
                  </a:lnTo>
                  <a:lnTo>
                    <a:pt x="119" y="8"/>
                  </a:lnTo>
                  <a:lnTo>
                    <a:pt x="119" y="5"/>
                  </a:lnTo>
                  <a:lnTo>
                    <a:pt x="120" y="8"/>
                  </a:lnTo>
                  <a:lnTo>
                    <a:pt x="120" y="5"/>
                  </a:lnTo>
                  <a:lnTo>
                    <a:pt x="121" y="9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2" y="6"/>
                  </a:lnTo>
                  <a:lnTo>
                    <a:pt x="123" y="8"/>
                  </a:lnTo>
                  <a:lnTo>
                    <a:pt x="123" y="7"/>
                  </a:lnTo>
                  <a:lnTo>
                    <a:pt x="124" y="8"/>
                  </a:lnTo>
                  <a:lnTo>
                    <a:pt x="124" y="7"/>
                  </a:lnTo>
                  <a:lnTo>
                    <a:pt x="125" y="9"/>
                  </a:lnTo>
                  <a:lnTo>
                    <a:pt x="125" y="6"/>
                  </a:lnTo>
                  <a:lnTo>
                    <a:pt x="126" y="7"/>
                  </a:lnTo>
                  <a:lnTo>
                    <a:pt x="126" y="5"/>
                  </a:lnTo>
                  <a:lnTo>
                    <a:pt x="127" y="7"/>
                  </a:lnTo>
                  <a:lnTo>
                    <a:pt x="127" y="4"/>
                  </a:lnTo>
                  <a:lnTo>
                    <a:pt x="128" y="6"/>
                  </a:lnTo>
                  <a:lnTo>
                    <a:pt x="128" y="4"/>
                  </a:lnTo>
                  <a:lnTo>
                    <a:pt x="129" y="9"/>
                  </a:lnTo>
                  <a:lnTo>
                    <a:pt x="129" y="5"/>
                  </a:lnTo>
                  <a:lnTo>
                    <a:pt x="130" y="8"/>
                  </a:lnTo>
                  <a:lnTo>
                    <a:pt x="130" y="4"/>
                  </a:lnTo>
                  <a:lnTo>
                    <a:pt x="131" y="8"/>
                  </a:lnTo>
                  <a:lnTo>
                    <a:pt x="131" y="3"/>
                  </a:lnTo>
                  <a:lnTo>
                    <a:pt x="132" y="8"/>
                  </a:lnTo>
                  <a:lnTo>
                    <a:pt x="132" y="5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5" y="9"/>
                  </a:lnTo>
                  <a:lnTo>
                    <a:pt x="135" y="7"/>
                  </a:lnTo>
                  <a:lnTo>
                    <a:pt x="136" y="9"/>
                  </a:lnTo>
                  <a:lnTo>
                    <a:pt x="136" y="6"/>
                  </a:lnTo>
                  <a:lnTo>
                    <a:pt x="137" y="11"/>
                  </a:lnTo>
                  <a:lnTo>
                    <a:pt x="137" y="8"/>
                  </a:lnTo>
                  <a:lnTo>
                    <a:pt x="138" y="10"/>
                  </a:lnTo>
                  <a:lnTo>
                    <a:pt x="138" y="8"/>
                  </a:lnTo>
                  <a:lnTo>
                    <a:pt x="139" y="10"/>
                  </a:lnTo>
                  <a:lnTo>
                    <a:pt x="139" y="8"/>
                  </a:lnTo>
                  <a:lnTo>
                    <a:pt x="140" y="10"/>
                  </a:lnTo>
                  <a:lnTo>
                    <a:pt x="140" y="7"/>
                  </a:lnTo>
                  <a:lnTo>
                    <a:pt x="141" y="9"/>
                  </a:lnTo>
                  <a:lnTo>
                    <a:pt x="141" y="7"/>
                  </a:lnTo>
                  <a:lnTo>
                    <a:pt x="142" y="11"/>
                  </a:lnTo>
                  <a:lnTo>
                    <a:pt x="142" y="8"/>
                  </a:lnTo>
                  <a:lnTo>
                    <a:pt x="143" y="10"/>
                  </a:lnTo>
                  <a:lnTo>
                    <a:pt x="143" y="8"/>
                  </a:lnTo>
                  <a:lnTo>
                    <a:pt x="144" y="10"/>
                  </a:lnTo>
                  <a:lnTo>
                    <a:pt x="144" y="8"/>
                  </a:lnTo>
                  <a:lnTo>
                    <a:pt x="145" y="10"/>
                  </a:lnTo>
                  <a:lnTo>
                    <a:pt x="145" y="8"/>
                  </a:lnTo>
                  <a:lnTo>
                    <a:pt x="146" y="10"/>
                  </a:lnTo>
                  <a:lnTo>
                    <a:pt x="146" y="7"/>
                  </a:lnTo>
                  <a:lnTo>
                    <a:pt x="147" y="10"/>
                  </a:lnTo>
                  <a:lnTo>
                    <a:pt x="147" y="7"/>
                  </a:lnTo>
                  <a:lnTo>
                    <a:pt x="148" y="10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49" y="8"/>
                  </a:lnTo>
                  <a:lnTo>
                    <a:pt x="150" y="10"/>
                  </a:lnTo>
                  <a:lnTo>
                    <a:pt x="150" y="8"/>
                  </a:lnTo>
                  <a:lnTo>
                    <a:pt x="151" y="11"/>
                  </a:lnTo>
                  <a:lnTo>
                    <a:pt x="151" y="8"/>
                  </a:lnTo>
                  <a:lnTo>
                    <a:pt x="152" y="11"/>
                  </a:lnTo>
                  <a:lnTo>
                    <a:pt x="152" y="9"/>
                  </a:lnTo>
                  <a:lnTo>
                    <a:pt x="153" y="11"/>
                  </a:lnTo>
                  <a:lnTo>
                    <a:pt x="153" y="9"/>
                  </a:lnTo>
                  <a:lnTo>
                    <a:pt x="154" y="10"/>
                  </a:lnTo>
                  <a:lnTo>
                    <a:pt x="154" y="9"/>
                  </a:lnTo>
                  <a:lnTo>
                    <a:pt x="155" y="10"/>
                  </a:lnTo>
                  <a:lnTo>
                    <a:pt x="155" y="9"/>
                  </a:lnTo>
                  <a:lnTo>
                    <a:pt x="156" y="11"/>
                  </a:lnTo>
                  <a:lnTo>
                    <a:pt x="156" y="9"/>
                  </a:lnTo>
                  <a:lnTo>
                    <a:pt x="157" y="12"/>
                  </a:lnTo>
                  <a:lnTo>
                    <a:pt x="157" y="9"/>
                  </a:lnTo>
                  <a:lnTo>
                    <a:pt x="158" y="11"/>
                  </a:lnTo>
                  <a:lnTo>
                    <a:pt x="158" y="8"/>
                  </a:lnTo>
                  <a:lnTo>
                    <a:pt x="159" y="9"/>
                  </a:lnTo>
                  <a:lnTo>
                    <a:pt x="159" y="7"/>
                  </a:lnTo>
                  <a:lnTo>
                    <a:pt x="160" y="9"/>
                  </a:lnTo>
                  <a:lnTo>
                    <a:pt x="160" y="8"/>
                  </a:lnTo>
                  <a:lnTo>
                    <a:pt x="161" y="9"/>
                  </a:lnTo>
                  <a:lnTo>
                    <a:pt x="161" y="7"/>
                  </a:lnTo>
                  <a:lnTo>
                    <a:pt x="162" y="9"/>
                  </a:lnTo>
                  <a:lnTo>
                    <a:pt x="162" y="6"/>
                  </a:lnTo>
                  <a:lnTo>
                    <a:pt x="163" y="9"/>
                  </a:lnTo>
                  <a:lnTo>
                    <a:pt x="163" y="8"/>
                  </a:lnTo>
                  <a:lnTo>
                    <a:pt x="164" y="9"/>
                  </a:lnTo>
                  <a:lnTo>
                    <a:pt x="164" y="5"/>
                  </a:lnTo>
                  <a:lnTo>
                    <a:pt x="165" y="8"/>
                  </a:lnTo>
                  <a:lnTo>
                    <a:pt x="165" y="3"/>
                  </a:lnTo>
                  <a:lnTo>
                    <a:pt x="166" y="7"/>
                  </a:lnTo>
                  <a:lnTo>
                    <a:pt x="166" y="3"/>
                  </a:lnTo>
                  <a:lnTo>
                    <a:pt x="167" y="8"/>
                  </a:lnTo>
                  <a:lnTo>
                    <a:pt x="167" y="6"/>
                  </a:lnTo>
                  <a:lnTo>
                    <a:pt x="168" y="9"/>
                  </a:lnTo>
                  <a:lnTo>
                    <a:pt x="168" y="7"/>
                  </a:lnTo>
                  <a:lnTo>
                    <a:pt x="169" y="9"/>
                  </a:lnTo>
                  <a:lnTo>
                    <a:pt x="169" y="8"/>
                  </a:lnTo>
                  <a:lnTo>
                    <a:pt x="170" y="11"/>
                  </a:lnTo>
                  <a:lnTo>
                    <a:pt x="170" y="6"/>
                  </a:lnTo>
                  <a:lnTo>
                    <a:pt x="171" y="10"/>
                  </a:lnTo>
                  <a:lnTo>
                    <a:pt x="171" y="6"/>
                  </a:lnTo>
                  <a:lnTo>
                    <a:pt x="172" y="10"/>
                  </a:lnTo>
                  <a:lnTo>
                    <a:pt x="172" y="8"/>
                  </a:lnTo>
                  <a:lnTo>
                    <a:pt x="173" y="10"/>
                  </a:lnTo>
                  <a:lnTo>
                    <a:pt x="173" y="7"/>
                  </a:lnTo>
                  <a:lnTo>
                    <a:pt x="174" y="10"/>
                  </a:lnTo>
                  <a:lnTo>
                    <a:pt x="174" y="8"/>
                  </a:lnTo>
                  <a:lnTo>
                    <a:pt x="175" y="10"/>
                  </a:lnTo>
                  <a:lnTo>
                    <a:pt x="175" y="7"/>
                  </a:lnTo>
                  <a:lnTo>
                    <a:pt x="176" y="9"/>
                  </a:lnTo>
                  <a:lnTo>
                    <a:pt x="176" y="6"/>
                  </a:lnTo>
                  <a:lnTo>
                    <a:pt x="177" y="9"/>
                  </a:lnTo>
                  <a:lnTo>
                    <a:pt x="177" y="6"/>
                  </a:lnTo>
                  <a:lnTo>
                    <a:pt x="178" y="10"/>
                  </a:lnTo>
                  <a:lnTo>
                    <a:pt x="178" y="6"/>
                  </a:lnTo>
                  <a:lnTo>
                    <a:pt x="179" y="10"/>
                  </a:lnTo>
                  <a:lnTo>
                    <a:pt x="179" y="6"/>
                  </a:lnTo>
                  <a:lnTo>
                    <a:pt x="180" y="9"/>
                  </a:lnTo>
                  <a:lnTo>
                    <a:pt x="180" y="7"/>
                  </a:lnTo>
                  <a:lnTo>
                    <a:pt x="181" y="10"/>
                  </a:lnTo>
                  <a:lnTo>
                    <a:pt x="181" y="8"/>
                  </a:lnTo>
                  <a:lnTo>
                    <a:pt x="182" y="10"/>
                  </a:lnTo>
                  <a:lnTo>
                    <a:pt x="182" y="7"/>
                  </a:lnTo>
                  <a:lnTo>
                    <a:pt x="183" y="8"/>
                  </a:lnTo>
                  <a:lnTo>
                    <a:pt x="183" y="6"/>
                  </a:lnTo>
                  <a:lnTo>
                    <a:pt x="184" y="8"/>
                  </a:lnTo>
                  <a:lnTo>
                    <a:pt x="184" y="5"/>
                  </a:lnTo>
                  <a:lnTo>
                    <a:pt x="185" y="8"/>
                  </a:lnTo>
                  <a:lnTo>
                    <a:pt x="185" y="7"/>
                  </a:lnTo>
                  <a:lnTo>
                    <a:pt x="186" y="8"/>
                  </a:lnTo>
                  <a:lnTo>
                    <a:pt x="186" y="6"/>
                  </a:lnTo>
                  <a:lnTo>
                    <a:pt x="187" y="10"/>
                  </a:lnTo>
                  <a:lnTo>
                    <a:pt x="187" y="6"/>
                  </a:lnTo>
                  <a:lnTo>
                    <a:pt x="188" y="10"/>
                  </a:lnTo>
                  <a:lnTo>
                    <a:pt x="188" y="5"/>
                  </a:lnTo>
                  <a:lnTo>
                    <a:pt x="189" y="8"/>
                  </a:lnTo>
                  <a:lnTo>
                    <a:pt x="189" y="6"/>
                  </a:lnTo>
                  <a:lnTo>
                    <a:pt x="190" y="8"/>
                  </a:lnTo>
                  <a:lnTo>
                    <a:pt x="190" y="5"/>
                  </a:lnTo>
                  <a:lnTo>
                    <a:pt x="191" y="8"/>
                  </a:lnTo>
                  <a:lnTo>
                    <a:pt x="191" y="6"/>
                  </a:lnTo>
                  <a:lnTo>
                    <a:pt x="192" y="9"/>
                  </a:lnTo>
                  <a:lnTo>
                    <a:pt x="192" y="6"/>
                  </a:lnTo>
                  <a:lnTo>
                    <a:pt x="193" y="8"/>
                  </a:lnTo>
                  <a:lnTo>
                    <a:pt x="193" y="7"/>
                  </a:lnTo>
                  <a:lnTo>
                    <a:pt x="194" y="9"/>
                  </a:lnTo>
                  <a:lnTo>
                    <a:pt x="194" y="7"/>
                  </a:lnTo>
                  <a:lnTo>
                    <a:pt x="195" y="9"/>
                  </a:lnTo>
                  <a:lnTo>
                    <a:pt x="195" y="7"/>
                  </a:lnTo>
                  <a:lnTo>
                    <a:pt x="196" y="9"/>
                  </a:lnTo>
                  <a:lnTo>
                    <a:pt x="196" y="6"/>
                  </a:lnTo>
                  <a:lnTo>
                    <a:pt x="197" y="9"/>
                  </a:lnTo>
                  <a:lnTo>
                    <a:pt x="197" y="6"/>
                  </a:lnTo>
                  <a:lnTo>
                    <a:pt x="198" y="8"/>
                  </a:lnTo>
                  <a:lnTo>
                    <a:pt x="198" y="3"/>
                  </a:lnTo>
                  <a:lnTo>
                    <a:pt x="199" y="6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0" y="3"/>
                  </a:lnTo>
                  <a:lnTo>
                    <a:pt x="201" y="7"/>
                  </a:lnTo>
                  <a:lnTo>
                    <a:pt x="201" y="5"/>
                  </a:lnTo>
                  <a:lnTo>
                    <a:pt x="202" y="8"/>
                  </a:lnTo>
                  <a:lnTo>
                    <a:pt x="202" y="5"/>
                  </a:lnTo>
                  <a:lnTo>
                    <a:pt x="203" y="8"/>
                  </a:lnTo>
                  <a:lnTo>
                    <a:pt x="203" y="6"/>
                  </a:lnTo>
                  <a:lnTo>
                    <a:pt x="204" y="8"/>
                  </a:lnTo>
                  <a:lnTo>
                    <a:pt x="204" y="6"/>
                  </a:lnTo>
                  <a:lnTo>
                    <a:pt x="205" y="8"/>
                  </a:lnTo>
                  <a:lnTo>
                    <a:pt x="205" y="6"/>
                  </a:lnTo>
                  <a:lnTo>
                    <a:pt x="206" y="7"/>
                  </a:lnTo>
                  <a:lnTo>
                    <a:pt x="207" y="8"/>
                  </a:lnTo>
                  <a:lnTo>
                    <a:pt x="207" y="6"/>
                  </a:lnTo>
                  <a:lnTo>
                    <a:pt x="208" y="8"/>
                  </a:lnTo>
                  <a:lnTo>
                    <a:pt x="208" y="5"/>
                  </a:lnTo>
                  <a:lnTo>
                    <a:pt x="209" y="9"/>
                  </a:lnTo>
                  <a:lnTo>
                    <a:pt x="209" y="5"/>
                  </a:lnTo>
                  <a:lnTo>
                    <a:pt x="210" y="7"/>
                  </a:lnTo>
                  <a:lnTo>
                    <a:pt x="210" y="5"/>
                  </a:lnTo>
                  <a:lnTo>
                    <a:pt x="211" y="6"/>
                  </a:lnTo>
                  <a:lnTo>
                    <a:pt x="211" y="3"/>
                  </a:lnTo>
                  <a:lnTo>
                    <a:pt x="212" y="7"/>
                  </a:lnTo>
                  <a:lnTo>
                    <a:pt x="212" y="3"/>
                  </a:lnTo>
                  <a:lnTo>
                    <a:pt x="213" y="8"/>
                  </a:lnTo>
                  <a:lnTo>
                    <a:pt x="213" y="5"/>
                  </a:lnTo>
                  <a:lnTo>
                    <a:pt x="214" y="6"/>
                  </a:lnTo>
                  <a:lnTo>
                    <a:pt x="214" y="4"/>
                  </a:lnTo>
                  <a:lnTo>
                    <a:pt x="215" y="5"/>
                  </a:lnTo>
                  <a:lnTo>
                    <a:pt x="215" y="3"/>
                  </a:lnTo>
                  <a:lnTo>
                    <a:pt x="216" y="5"/>
                  </a:lnTo>
                  <a:lnTo>
                    <a:pt x="216" y="4"/>
                  </a:lnTo>
                  <a:lnTo>
                    <a:pt x="217" y="5"/>
                  </a:lnTo>
                  <a:lnTo>
                    <a:pt x="217" y="2"/>
                  </a:lnTo>
                  <a:lnTo>
                    <a:pt x="218" y="5"/>
                  </a:lnTo>
                  <a:lnTo>
                    <a:pt x="218" y="2"/>
                  </a:lnTo>
                  <a:lnTo>
                    <a:pt x="219" y="5"/>
                  </a:lnTo>
                  <a:lnTo>
                    <a:pt x="219" y="3"/>
                  </a:lnTo>
                  <a:lnTo>
                    <a:pt x="220" y="6"/>
                  </a:lnTo>
                  <a:lnTo>
                    <a:pt x="220" y="4"/>
                  </a:lnTo>
                  <a:lnTo>
                    <a:pt x="221" y="6"/>
                  </a:lnTo>
                  <a:lnTo>
                    <a:pt x="221" y="4"/>
                  </a:lnTo>
                  <a:lnTo>
                    <a:pt x="222" y="6"/>
                  </a:lnTo>
                  <a:lnTo>
                    <a:pt x="222" y="4"/>
                  </a:lnTo>
                  <a:lnTo>
                    <a:pt x="223" y="6"/>
                  </a:lnTo>
                  <a:lnTo>
                    <a:pt x="223" y="3"/>
                  </a:lnTo>
                  <a:lnTo>
                    <a:pt x="224" y="6"/>
                  </a:lnTo>
                  <a:lnTo>
                    <a:pt x="224" y="3"/>
                  </a:lnTo>
                  <a:lnTo>
                    <a:pt x="225" y="6"/>
                  </a:lnTo>
                  <a:lnTo>
                    <a:pt x="225" y="3"/>
                  </a:lnTo>
                  <a:lnTo>
                    <a:pt x="226" y="5"/>
                  </a:lnTo>
                  <a:lnTo>
                    <a:pt x="226" y="4"/>
                  </a:lnTo>
                  <a:lnTo>
                    <a:pt x="227" y="5"/>
                  </a:lnTo>
                  <a:lnTo>
                    <a:pt x="227" y="4"/>
                  </a:lnTo>
                  <a:lnTo>
                    <a:pt x="228" y="6"/>
                  </a:lnTo>
                  <a:lnTo>
                    <a:pt x="228" y="4"/>
                  </a:lnTo>
                  <a:lnTo>
                    <a:pt x="229" y="6"/>
                  </a:lnTo>
                  <a:lnTo>
                    <a:pt x="229" y="3"/>
                  </a:lnTo>
                  <a:lnTo>
                    <a:pt x="230" y="4"/>
                  </a:lnTo>
                  <a:lnTo>
                    <a:pt x="230" y="2"/>
                  </a:lnTo>
                  <a:lnTo>
                    <a:pt x="231" y="5"/>
                  </a:lnTo>
                  <a:lnTo>
                    <a:pt x="231" y="2"/>
                  </a:lnTo>
                  <a:lnTo>
                    <a:pt x="232" y="4"/>
                  </a:lnTo>
                  <a:lnTo>
                    <a:pt x="232" y="1"/>
                  </a:lnTo>
                  <a:lnTo>
                    <a:pt x="233" y="4"/>
                  </a:lnTo>
                  <a:lnTo>
                    <a:pt x="233" y="1"/>
                  </a:lnTo>
                  <a:lnTo>
                    <a:pt x="234" y="5"/>
                  </a:lnTo>
                  <a:lnTo>
                    <a:pt x="234" y="3"/>
                  </a:lnTo>
                  <a:lnTo>
                    <a:pt x="235" y="4"/>
                  </a:lnTo>
                  <a:lnTo>
                    <a:pt x="235" y="3"/>
                  </a:lnTo>
                  <a:lnTo>
                    <a:pt x="236" y="5"/>
                  </a:lnTo>
                  <a:lnTo>
                    <a:pt x="236" y="3"/>
                  </a:lnTo>
                  <a:lnTo>
                    <a:pt x="237" y="5"/>
                  </a:lnTo>
                  <a:lnTo>
                    <a:pt x="237" y="3"/>
                  </a:lnTo>
                  <a:lnTo>
                    <a:pt x="238" y="5"/>
                  </a:lnTo>
                  <a:lnTo>
                    <a:pt x="238" y="2"/>
                  </a:lnTo>
                  <a:lnTo>
                    <a:pt x="239" y="5"/>
                  </a:lnTo>
                  <a:lnTo>
                    <a:pt x="239" y="2"/>
                  </a:lnTo>
                  <a:lnTo>
                    <a:pt x="240" y="5"/>
                  </a:lnTo>
                  <a:lnTo>
                    <a:pt x="240" y="2"/>
                  </a:lnTo>
                  <a:lnTo>
                    <a:pt x="241" y="5"/>
                  </a:lnTo>
                  <a:lnTo>
                    <a:pt x="241" y="1"/>
                  </a:lnTo>
                  <a:lnTo>
                    <a:pt x="242" y="4"/>
                  </a:lnTo>
                  <a:lnTo>
                    <a:pt x="242" y="1"/>
                  </a:lnTo>
                  <a:lnTo>
                    <a:pt x="243" y="3"/>
                  </a:lnTo>
                  <a:lnTo>
                    <a:pt x="243" y="1"/>
                  </a:lnTo>
                  <a:lnTo>
                    <a:pt x="244" y="3"/>
                  </a:lnTo>
                  <a:lnTo>
                    <a:pt x="244" y="0"/>
                  </a:lnTo>
                  <a:lnTo>
                    <a:pt x="245" y="3"/>
                  </a:lnTo>
                  <a:lnTo>
                    <a:pt x="245" y="0"/>
                  </a:lnTo>
                  <a:lnTo>
                    <a:pt x="246" y="4"/>
                  </a:lnTo>
                  <a:lnTo>
                    <a:pt x="246" y="1"/>
                  </a:lnTo>
                  <a:lnTo>
                    <a:pt x="247" y="3"/>
                  </a:lnTo>
                  <a:lnTo>
                    <a:pt x="247" y="1"/>
                  </a:lnTo>
                  <a:lnTo>
                    <a:pt x="248" y="4"/>
                  </a:lnTo>
                  <a:lnTo>
                    <a:pt x="248" y="2"/>
                  </a:lnTo>
                  <a:lnTo>
                    <a:pt x="249" y="4"/>
                  </a:lnTo>
                  <a:lnTo>
                    <a:pt x="249" y="2"/>
                  </a:lnTo>
                  <a:lnTo>
                    <a:pt x="250" y="4"/>
                  </a:lnTo>
                  <a:lnTo>
                    <a:pt x="250" y="2"/>
                  </a:lnTo>
                  <a:lnTo>
                    <a:pt x="251" y="4"/>
                  </a:lnTo>
                  <a:lnTo>
                    <a:pt x="251" y="2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5" name="Freeform 185">
              <a:extLst>
                <a:ext uri="{FF2B5EF4-FFF2-40B4-BE49-F238E27FC236}">
                  <a16:creationId xmlns:a16="http://schemas.microsoft.com/office/drawing/2014/main" id="{0C2DF4C5-8774-4FFE-AB99-15AC6F21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941" y="17421743"/>
              <a:ext cx="674542" cy="389860"/>
            </a:xfrm>
            <a:custGeom>
              <a:avLst/>
              <a:gdLst>
                <a:gd name="T0" fmla="*/ 4 w 251"/>
                <a:gd name="T1" fmla="*/ 179 h 196"/>
                <a:gd name="T2" fmla="*/ 8 w 251"/>
                <a:gd name="T3" fmla="*/ 168 h 196"/>
                <a:gd name="T4" fmla="*/ 12 w 251"/>
                <a:gd name="T5" fmla="*/ 54 h 196"/>
                <a:gd name="T6" fmla="*/ 16 w 251"/>
                <a:gd name="T7" fmla="*/ 5 h 196"/>
                <a:gd name="T8" fmla="*/ 20 w 251"/>
                <a:gd name="T9" fmla="*/ 28 h 196"/>
                <a:gd name="T10" fmla="*/ 24 w 251"/>
                <a:gd name="T11" fmla="*/ 45 h 196"/>
                <a:gd name="T12" fmla="*/ 28 w 251"/>
                <a:gd name="T13" fmla="*/ 58 h 196"/>
                <a:gd name="T14" fmla="*/ 32 w 251"/>
                <a:gd name="T15" fmla="*/ 72 h 196"/>
                <a:gd name="T16" fmla="*/ 36 w 251"/>
                <a:gd name="T17" fmla="*/ 85 h 196"/>
                <a:gd name="T18" fmla="*/ 40 w 251"/>
                <a:gd name="T19" fmla="*/ 97 h 196"/>
                <a:gd name="T20" fmla="*/ 44 w 251"/>
                <a:gd name="T21" fmla="*/ 108 h 196"/>
                <a:gd name="T22" fmla="*/ 48 w 251"/>
                <a:gd name="T23" fmla="*/ 117 h 196"/>
                <a:gd name="T24" fmla="*/ 52 w 251"/>
                <a:gd name="T25" fmla="*/ 124 h 196"/>
                <a:gd name="T26" fmla="*/ 56 w 251"/>
                <a:gd name="T27" fmla="*/ 130 h 196"/>
                <a:gd name="T28" fmla="*/ 60 w 251"/>
                <a:gd name="T29" fmla="*/ 135 h 196"/>
                <a:gd name="T30" fmla="*/ 64 w 251"/>
                <a:gd name="T31" fmla="*/ 138 h 196"/>
                <a:gd name="T32" fmla="*/ 68 w 251"/>
                <a:gd name="T33" fmla="*/ 141 h 196"/>
                <a:gd name="T34" fmla="*/ 72 w 251"/>
                <a:gd name="T35" fmla="*/ 145 h 196"/>
                <a:gd name="T36" fmla="*/ 76 w 251"/>
                <a:gd name="T37" fmla="*/ 148 h 196"/>
                <a:gd name="T38" fmla="*/ 80 w 251"/>
                <a:gd name="T39" fmla="*/ 149 h 196"/>
                <a:gd name="T40" fmla="*/ 84 w 251"/>
                <a:gd name="T41" fmla="*/ 150 h 196"/>
                <a:gd name="T42" fmla="*/ 88 w 251"/>
                <a:gd name="T43" fmla="*/ 150 h 196"/>
                <a:gd name="T44" fmla="*/ 92 w 251"/>
                <a:gd name="T45" fmla="*/ 150 h 196"/>
                <a:gd name="T46" fmla="*/ 96 w 251"/>
                <a:gd name="T47" fmla="*/ 151 h 196"/>
                <a:gd name="T48" fmla="*/ 100 w 251"/>
                <a:gd name="T49" fmla="*/ 152 h 196"/>
                <a:gd name="T50" fmla="*/ 104 w 251"/>
                <a:gd name="T51" fmla="*/ 154 h 196"/>
                <a:gd name="T52" fmla="*/ 108 w 251"/>
                <a:gd name="T53" fmla="*/ 157 h 196"/>
                <a:gd name="T54" fmla="*/ 112 w 251"/>
                <a:gd name="T55" fmla="*/ 157 h 196"/>
                <a:gd name="T56" fmla="*/ 117 w 251"/>
                <a:gd name="T57" fmla="*/ 167 h 196"/>
                <a:gd name="T58" fmla="*/ 121 w 251"/>
                <a:gd name="T59" fmla="*/ 182 h 196"/>
                <a:gd name="T60" fmla="*/ 125 w 251"/>
                <a:gd name="T61" fmla="*/ 185 h 196"/>
                <a:gd name="T62" fmla="*/ 129 w 251"/>
                <a:gd name="T63" fmla="*/ 184 h 196"/>
                <a:gd name="T64" fmla="*/ 133 w 251"/>
                <a:gd name="T65" fmla="*/ 184 h 196"/>
                <a:gd name="T66" fmla="*/ 137 w 251"/>
                <a:gd name="T67" fmla="*/ 184 h 196"/>
                <a:gd name="T68" fmla="*/ 141 w 251"/>
                <a:gd name="T69" fmla="*/ 186 h 196"/>
                <a:gd name="T70" fmla="*/ 145 w 251"/>
                <a:gd name="T71" fmla="*/ 185 h 196"/>
                <a:gd name="T72" fmla="*/ 149 w 251"/>
                <a:gd name="T73" fmla="*/ 188 h 196"/>
                <a:gd name="T74" fmla="*/ 153 w 251"/>
                <a:gd name="T75" fmla="*/ 188 h 196"/>
                <a:gd name="T76" fmla="*/ 157 w 251"/>
                <a:gd name="T77" fmla="*/ 187 h 196"/>
                <a:gd name="T78" fmla="*/ 161 w 251"/>
                <a:gd name="T79" fmla="*/ 189 h 196"/>
                <a:gd name="T80" fmla="*/ 165 w 251"/>
                <a:gd name="T81" fmla="*/ 187 h 196"/>
                <a:gd name="T82" fmla="*/ 169 w 251"/>
                <a:gd name="T83" fmla="*/ 186 h 196"/>
                <a:gd name="T84" fmla="*/ 173 w 251"/>
                <a:gd name="T85" fmla="*/ 188 h 196"/>
                <a:gd name="T86" fmla="*/ 177 w 251"/>
                <a:gd name="T87" fmla="*/ 187 h 196"/>
                <a:gd name="T88" fmla="*/ 181 w 251"/>
                <a:gd name="T89" fmla="*/ 189 h 196"/>
                <a:gd name="T90" fmla="*/ 185 w 251"/>
                <a:gd name="T91" fmla="*/ 189 h 196"/>
                <a:gd name="T92" fmla="*/ 189 w 251"/>
                <a:gd name="T93" fmla="*/ 190 h 196"/>
                <a:gd name="T94" fmla="*/ 193 w 251"/>
                <a:gd name="T95" fmla="*/ 188 h 196"/>
                <a:gd name="T96" fmla="*/ 197 w 251"/>
                <a:gd name="T97" fmla="*/ 189 h 196"/>
                <a:gd name="T98" fmla="*/ 201 w 251"/>
                <a:gd name="T99" fmla="*/ 186 h 196"/>
                <a:gd name="T100" fmla="*/ 205 w 251"/>
                <a:gd name="T101" fmla="*/ 188 h 196"/>
                <a:gd name="T102" fmla="*/ 209 w 251"/>
                <a:gd name="T103" fmla="*/ 189 h 196"/>
                <a:gd name="T104" fmla="*/ 213 w 251"/>
                <a:gd name="T105" fmla="*/ 190 h 196"/>
                <a:gd name="T106" fmla="*/ 217 w 251"/>
                <a:gd name="T107" fmla="*/ 188 h 196"/>
                <a:gd name="T108" fmla="*/ 221 w 251"/>
                <a:gd name="T109" fmla="*/ 191 h 196"/>
                <a:gd name="T110" fmla="*/ 225 w 251"/>
                <a:gd name="T111" fmla="*/ 191 h 196"/>
                <a:gd name="T112" fmla="*/ 229 w 251"/>
                <a:gd name="T113" fmla="*/ 190 h 196"/>
                <a:gd name="T114" fmla="*/ 233 w 251"/>
                <a:gd name="T115" fmla="*/ 189 h 196"/>
                <a:gd name="T116" fmla="*/ 237 w 251"/>
                <a:gd name="T117" fmla="*/ 192 h 196"/>
                <a:gd name="T118" fmla="*/ 241 w 251"/>
                <a:gd name="T119" fmla="*/ 191 h 196"/>
                <a:gd name="T120" fmla="*/ 245 w 251"/>
                <a:gd name="T121" fmla="*/ 193 h 196"/>
                <a:gd name="T122" fmla="*/ 249 w 251"/>
                <a:gd name="T123" fmla="*/ 19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96">
                  <a:moveTo>
                    <a:pt x="0" y="181"/>
                  </a:moveTo>
                  <a:lnTo>
                    <a:pt x="1" y="183"/>
                  </a:lnTo>
                  <a:lnTo>
                    <a:pt x="1" y="180"/>
                  </a:lnTo>
                  <a:lnTo>
                    <a:pt x="2" y="183"/>
                  </a:lnTo>
                  <a:lnTo>
                    <a:pt x="2" y="180"/>
                  </a:lnTo>
                  <a:lnTo>
                    <a:pt x="3" y="181"/>
                  </a:lnTo>
                  <a:lnTo>
                    <a:pt x="3" y="178"/>
                  </a:lnTo>
                  <a:lnTo>
                    <a:pt x="4" y="179"/>
                  </a:lnTo>
                  <a:lnTo>
                    <a:pt x="4" y="178"/>
                  </a:lnTo>
                  <a:lnTo>
                    <a:pt x="5" y="179"/>
                  </a:lnTo>
                  <a:lnTo>
                    <a:pt x="5" y="177"/>
                  </a:lnTo>
                  <a:lnTo>
                    <a:pt x="6" y="178"/>
                  </a:lnTo>
                  <a:lnTo>
                    <a:pt x="6" y="176"/>
                  </a:lnTo>
                  <a:lnTo>
                    <a:pt x="7" y="177"/>
                  </a:lnTo>
                  <a:lnTo>
                    <a:pt x="7" y="164"/>
                  </a:lnTo>
                  <a:lnTo>
                    <a:pt x="8" y="168"/>
                  </a:lnTo>
                  <a:lnTo>
                    <a:pt x="8" y="131"/>
                  </a:lnTo>
                  <a:lnTo>
                    <a:pt x="9" y="138"/>
                  </a:lnTo>
                  <a:lnTo>
                    <a:pt x="9" y="103"/>
                  </a:lnTo>
                  <a:lnTo>
                    <a:pt x="10" y="108"/>
                  </a:lnTo>
                  <a:lnTo>
                    <a:pt x="10" y="71"/>
                  </a:lnTo>
                  <a:lnTo>
                    <a:pt x="11" y="78"/>
                  </a:lnTo>
                  <a:lnTo>
                    <a:pt x="11" y="46"/>
                  </a:lnTo>
                  <a:lnTo>
                    <a:pt x="12" y="54"/>
                  </a:lnTo>
                  <a:lnTo>
                    <a:pt x="12" y="21"/>
                  </a:lnTo>
                  <a:lnTo>
                    <a:pt x="13" y="25"/>
                  </a:lnTo>
                  <a:lnTo>
                    <a:pt x="13" y="9"/>
                  </a:lnTo>
                  <a:lnTo>
                    <a:pt x="14" y="11"/>
                  </a:lnTo>
                  <a:lnTo>
                    <a:pt x="14" y="1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6" y="5"/>
                  </a:lnTo>
                  <a:lnTo>
                    <a:pt x="16" y="1"/>
                  </a:lnTo>
                  <a:lnTo>
                    <a:pt x="17" y="13"/>
                  </a:lnTo>
                  <a:lnTo>
                    <a:pt x="17" y="4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9" y="24"/>
                  </a:lnTo>
                  <a:lnTo>
                    <a:pt x="19" y="16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21" y="34"/>
                  </a:lnTo>
                  <a:lnTo>
                    <a:pt x="21" y="26"/>
                  </a:lnTo>
                  <a:lnTo>
                    <a:pt x="22" y="37"/>
                  </a:lnTo>
                  <a:lnTo>
                    <a:pt x="22" y="31"/>
                  </a:lnTo>
                  <a:lnTo>
                    <a:pt x="23" y="41"/>
                  </a:lnTo>
                  <a:lnTo>
                    <a:pt x="23" y="34"/>
                  </a:lnTo>
                  <a:lnTo>
                    <a:pt x="24" y="45"/>
                  </a:lnTo>
                  <a:lnTo>
                    <a:pt x="24" y="40"/>
                  </a:lnTo>
                  <a:lnTo>
                    <a:pt x="25" y="49"/>
                  </a:lnTo>
                  <a:lnTo>
                    <a:pt x="25" y="44"/>
                  </a:lnTo>
                  <a:lnTo>
                    <a:pt x="26" y="53"/>
                  </a:lnTo>
                  <a:lnTo>
                    <a:pt x="26" y="48"/>
                  </a:lnTo>
                  <a:lnTo>
                    <a:pt x="27" y="56"/>
                  </a:lnTo>
                  <a:lnTo>
                    <a:pt x="27" y="52"/>
                  </a:lnTo>
                  <a:lnTo>
                    <a:pt x="28" y="58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29" y="58"/>
                  </a:lnTo>
                  <a:lnTo>
                    <a:pt x="30" y="65"/>
                  </a:lnTo>
                  <a:lnTo>
                    <a:pt x="30" y="60"/>
                  </a:lnTo>
                  <a:lnTo>
                    <a:pt x="31" y="69"/>
                  </a:lnTo>
                  <a:lnTo>
                    <a:pt x="31" y="65"/>
                  </a:lnTo>
                  <a:lnTo>
                    <a:pt x="32" y="72"/>
                  </a:lnTo>
                  <a:lnTo>
                    <a:pt x="32" y="67"/>
                  </a:lnTo>
                  <a:lnTo>
                    <a:pt x="33" y="76"/>
                  </a:lnTo>
                  <a:lnTo>
                    <a:pt x="33" y="71"/>
                  </a:lnTo>
                  <a:lnTo>
                    <a:pt x="34" y="79"/>
                  </a:lnTo>
                  <a:lnTo>
                    <a:pt x="34" y="74"/>
                  </a:lnTo>
                  <a:lnTo>
                    <a:pt x="35" y="81"/>
                  </a:lnTo>
                  <a:lnTo>
                    <a:pt x="35" y="78"/>
                  </a:lnTo>
                  <a:lnTo>
                    <a:pt x="36" y="85"/>
                  </a:lnTo>
                  <a:lnTo>
                    <a:pt x="36" y="80"/>
                  </a:lnTo>
                  <a:lnTo>
                    <a:pt x="37" y="86"/>
                  </a:lnTo>
                  <a:lnTo>
                    <a:pt x="37" y="83"/>
                  </a:lnTo>
                  <a:lnTo>
                    <a:pt x="38" y="89"/>
                  </a:lnTo>
                  <a:lnTo>
                    <a:pt x="38" y="86"/>
                  </a:lnTo>
                  <a:lnTo>
                    <a:pt x="39" y="93"/>
                  </a:lnTo>
                  <a:lnTo>
                    <a:pt x="39" y="88"/>
                  </a:lnTo>
                  <a:lnTo>
                    <a:pt x="40" y="97"/>
                  </a:lnTo>
                  <a:lnTo>
                    <a:pt x="40" y="92"/>
                  </a:lnTo>
                  <a:lnTo>
                    <a:pt x="41" y="99"/>
                  </a:lnTo>
                  <a:lnTo>
                    <a:pt x="41" y="95"/>
                  </a:lnTo>
                  <a:lnTo>
                    <a:pt x="42" y="101"/>
                  </a:lnTo>
                  <a:lnTo>
                    <a:pt x="42" y="98"/>
                  </a:lnTo>
                  <a:lnTo>
                    <a:pt x="43" y="105"/>
                  </a:lnTo>
                  <a:lnTo>
                    <a:pt x="43" y="100"/>
                  </a:lnTo>
                  <a:lnTo>
                    <a:pt x="44" y="108"/>
                  </a:lnTo>
                  <a:lnTo>
                    <a:pt x="44" y="103"/>
                  </a:lnTo>
                  <a:lnTo>
                    <a:pt x="45" y="109"/>
                  </a:lnTo>
                  <a:lnTo>
                    <a:pt x="45" y="106"/>
                  </a:lnTo>
                  <a:lnTo>
                    <a:pt x="46" y="111"/>
                  </a:lnTo>
                  <a:lnTo>
                    <a:pt x="46" y="109"/>
                  </a:lnTo>
                  <a:lnTo>
                    <a:pt x="47" y="114"/>
                  </a:lnTo>
                  <a:lnTo>
                    <a:pt x="47" y="111"/>
                  </a:lnTo>
                  <a:lnTo>
                    <a:pt x="48" y="117"/>
                  </a:lnTo>
                  <a:lnTo>
                    <a:pt x="48" y="113"/>
                  </a:lnTo>
                  <a:lnTo>
                    <a:pt x="49" y="118"/>
                  </a:lnTo>
                  <a:lnTo>
                    <a:pt x="49" y="114"/>
                  </a:lnTo>
                  <a:lnTo>
                    <a:pt x="50" y="121"/>
                  </a:lnTo>
                  <a:lnTo>
                    <a:pt x="50" y="118"/>
                  </a:lnTo>
                  <a:lnTo>
                    <a:pt x="51" y="122"/>
                  </a:lnTo>
                  <a:lnTo>
                    <a:pt x="51" y="119"/>
                  </a:lnTo>
                  <a:lnTo>
                    <a:pt x="52" y="124"/>
                  </a:lnTo>
                  <a:lnTo>
                    <a:pt x="52" y="121"/>
                  </a:lnTo>
                  <a:lnTo>
                    <a:pt x="53" y="126"/>
                  </a:lnTo>
                  <a:lnTo>
                    <a:pt x="53" y="123"/>
                  </a:lnTo>
                  <a:lnTo>
                    <a:pt x="54" y="127"/>
                  </a:lnTo>
                  <a:lnTo>
                    <a:pt x="54" y="124"/>
                  </a:lnTo>
                  <a:lnTo>
                    <a:pt x="55" y="129"/>
                  </a:lnTo>
                  <a:lnTo>
                    <a:pt x="55" y="126"/>
                  </a:lnTo>
                  <a:lnTo>
                    <a:pt x="56" y="130"/>
                  </a:lnTo>
                  <a:lnTo>
                    <a:pt x="56" y="127"/>
                  </a:lnTo>
                  <a:lnTo>
                    <a:pt x="57" y="131"/>
                  </a:lnTo>
                  <a:lnTo>
                    <a:pt x="57" y="129"/>
                  </a:lnTo>
                  <a:lnTo>
                    <a:pt x="58" y="134"/>
                  </a:lnTo>
                  <a:lnTo>
                    <a:pt x="58" y="130"/>
                  </a:lnTo>
                  <a:lnTo>
                    <a:pt x="59" y="135"/>
                  </a:lnTo>
                  <a:lnTo>
                    <a:pt x="59" y="133"/>
                  </a:lnTo>
                  <a:lnTo>
                    <a:pt x="60" y="135"/>
                  </a:lnTo>
                  <a:lnTo>
                    <a:pt x="60" y="133"/>
                  </a:lnTo>
                  <a:lnTo>
                    <a:pt x="61" y="135"/>
                  </a:lnTo>
                  <a:lnTo>
                    <a:pt x="61" y="133"/>
                  </a:lnTo>
                  <a:lnTo>
                    <a:pt x="62" y="137"/>
                  </a:lnTo>
                  <a:lnTo>
                    <a:pt x="62" y="135"/>
                  </a:lnTo>
                  <a:lnTo>
                    <a:pt x="63" y="138"/>
                  </a:lnTo>
                  <a:lnTo>
                    <a:pt x="63" y="136"/>
                  </a:lnTo>
                  <a:lnTo>
                    <a:pt x="64" y="138"/>
                  </a:lnTo>
                  <a:lnTo>
                    <a:pt x="64" y="136"/>
                  </a:lnTo>
                  <a:lnTo>
                    <a:pt x="65" y="138"/>
                  </a:lnTo>
                  <a:lnTo>
                    <a:pt x="65" y="137"/>
                  </a:lnTo>
                  <a:lnTo>
                    <a:pt x="66" y="139"/>
                  </a:lnTo>
                  <a:lnTo>
                    <a:pt x="66" y="137"/>
                  </a:lnTo>
                  <a:lnTo>
                    <a:pt x="67" y="140"/>
                  </a:lnTo>
                  <a:lnTo>
                    <a:pt x="67" y="138"/>
                  </a:lnTo>
                  <a:lnTo>
                    <a:pt x="68" y="141"/>
                  </a:lnTo>
                  <a:lnTo>
                    <a:pt x="68" y="138"/>
                  </a:lnTo>
                  <a:lnTo>
                    <a:pt x="69" y="142"/>
                  </a:lnTo>
                  <a:lnTo>
                    <a:pt x="69" y="140"/>
                  </a:lnTo>
                  <a:lnTo>
                    <a:pt x="70" y="143"/>
                  </a:lnTo>
                  <a:lnTo>
                    <a:pt x="70" y="141"/>
                  </a:lnTo>
                  <a:lnTo>
                    <a:pt x="71" y="144"/>
                  </a:lnTo>
                  <a:lnTo>
                    <a:pt x="71" y="142"/>
                  </a:lnTo>
                  <a:lnTo>
                    <a:pt x="72" y="145"/>
                  </a:lnTo>
                  <a:lnTo>
                    <a:pt x="72" y="143"/>
                  </a:lnTo>
                  <a:lnTo>
                    <a:pt x="73" y="146"/>
                  </a:lnTo>
                  <a:lnTo>
                    <a:pt x="73" y="144"/>
                  </a:lnTo>
                  <a:lnTo>
                    <a:pt x="74" y="147"/>
                  </a:lnTo>
                  <a:lnTo>
                    <a:pt x="74" y="144"/>
                  </a:lnTo>
                  <a:lnTo>
                    <a:pt x="75" y="147"/>
                  </a:lnTo>
                  <a:lnTo>
                    <a:pt x="75" y="144"/>
                  </a:lnTo>
                  <a:lnTo>
                    <a:pt x="76" y="148"/>
                  </a:lnTo>
                  <a:lnTo>
                    <a:pt x="76" y="144"/>
                  </a:lnTo>
                  <a:lnTo>
                    <a:pt x="77" y="148"/>
                  </a:lnTo>
                  <a:lnTo>
                    <a:pt x="77" y="145"/>
                  </a:lnTo>
                  <a:lnTo>
                    <a:pt x="78" y="148"/>
                  </a:lnTo>
                  <a:lnTo>
                    <a:pt x="78" y="146"/>
                  </a:lnTo>
                  <a:lnTo>
                    <a:pt x="79" y="149"/>
                  </a:lnTo>
                  <a:lnTo>
                    <a:pt x="79" y="146"/>
                  </a:lnTo>
                  <a:lnTo>
                    <a:pt x="80" y="149"/>
                  </a:lnTo>
                  <a:lnTo>
                    <a:pt x="80" y="147"/>
                  </a:lnTo>
                  <a:lnTo>
                    <a:pt x="81" y="148"/>
                  </a:lnTo>
                  <a:lnTo>
                    <a:pt x="81" y="147"/>
                  </a:lnTo>
                  <a:lnTo>
                    <a:pt x="82" y="149"/>
                  </a:lnTo>
                  <a:lnTo>
                    <a:pt x="82" y="147"/>
                  </a:lnTo>
                  <a:lnTo>
                    <a:pt x="83" y="150"/>
                  </a:lnTo>
                  <a:lnTo>
                    <a:pt x="83" y="147"/>
                  </a:lnTo>
                  <a:lnTo>
                    <a:pt x="84" y="150"/>
                  </a:lnTo>
                  <a:lnTo>
                    <a:pt x="84" y="147"/>
                  </a:lnTo>
                  <a:lnTo>
                    <a:pt x="85" y="151"/>
                  </a:lnTo>
                  <a:lnTo>
                    <a:pt x="85" y="147"/>
                  </a:lnTo>
                  <a:lnTo>
                    <a:pt x="86" y="152"/>
                  </a:lnTo>
                  <a:lnTo>
                    <a:pt x="86" y="147"/>
                  </a:lnTo>
                  <a:lnTo>
                    <a:pt x="87" y="150"/>
                  </a:lnTo>
                  <a:lnTo>
                    <a:pt x="87" y="148"/>
                  </a:lnTo>
                  <a:lnTo>
                    <a:pt x="88" y="150"/>
                  </a:lnTo>
                  <a:lnTo>
                    <a:pt x="88" y="149"/>
                  </a:lnTo>
                  <a:lnTo>
                    <a:pt x="89" y="151"/>
                  </a:lnTo>
                  <a:lnTo>
                    <a:pt x="89" y="149"/>
                  </a:lnTo>
                  <a:lnTo>
                    <a:pt x="90" y="151"/>
                  </a:lnTo>
                  <a:lnTo>
                    <a:pt x="90" y="148"/>
                  </a:lnTo>
                  <a:lnTo>
                    <a:pt x="91" y="151"/>
                  </a:lnTo>
                  <a:lnTo>
                    <a:pt x="91" y="148"/>
                  </a:lnTo>
                  <a:lnTo>
                    <a:pt x="92" y="150"/>
                  </a:lnTo>
                  <a:lnTo>
                    <a:pt x="92" y="148"/>
                  </a:lnTo>
                  <a:lnTo>
                    <a:pt x="93" y="150"/>
                  </a:lnTo>
                  <a:lnTo>
                    <a:pt x="93" y="148"/>
                  </a:lnTo>
                  <a:lnTo>
                    <a:pt x="94" y="152"/>
                  </a:lnTo>
                  <a:lnTo>
                    <a:pt x="94" y="149"/>
                  </a:lnTo>
                  <a:lnTo>
                    <a:pt x="95" y="151"/>
                  </a:lnTo>
                  <a:lnTo>
                    <a:pt x="95" y="148"/>
                  </a:lnTo>
                  <a:lnTo>
                    <a:pt x="96" y="151"/>
                  </a:lnTo>
                  <a:lnTo>
                    <a:pt x="96" y="150"/>
                  </a:lnTo>
                  <a:lnTo>
                    <a:pt x="97" y="152"/>
                  </a:lnTo>
                  <a:lnTo>
                    <a:pt x="97" y="150"/>
                  </a:lnTo>
                  <a:lnTo>
                    <a:pt x="98" y="152"/>
                  </a:lnTo>
                  <a:lnTo>
                    <a:pt x="98" y="150"/>
                  </a:lnTo>
                  <a:lnTo>
                    <a:pt x="99" y="151"/>
                  </a:lnTo>
                  <a:lnTo>
                    <a:pt x="99" y="148"/>
                  </a:lnTo>
                  <a:lnTo>
                    <a:pt x="100" y="152"/>
                  </a:lnTo>
                  <a:lnTo>
                    <a:pt x="100" y="149"/>
                  </a:lnTo>
                  <a:lnTo>
                    <a:pt x="101" y="152"/>
                  </a:lnTo>
                  <a:lnTo>
                    <a:pt x="101" y="150"/>
                  </a:lnTo>
                  <a:lnTo>
                    <a:pt x="102" y="152"/>
                  </a:lnTo>
                  <a:lnTo>
                    <a:pt x="102" y="149"/>
                  </a:lnTo>
                  <a:lnTo>
                    <a:pt x="103" y="154"/>
                  </a:lnTo>
                  <a:lnTo>
                    <a:pt x="103" y="151"/>
                  </a:lnTo>
                  <a:lnTo>
                    <a:pt x="104" y="154"/>
                  </a:lnTo>
                  <a:lnTo>
                    <a:pt x="104" y="152"/>
                  </a:lnTo>
                  <a:lnTo>
                    <a:pt x="105" y="155"/>
                  </a:lnTo>
                  <a:lnTo>
                    <a:pt x="105" y="152"/>
                  </a:lnTo>
                  <a:lnTo>
                    <a:pt x="106" y="156"/>
                  </a:lnTo>
                  <a:lnTo>
                    <a:pt x="106" y="152"/>
                  </a:lnTo>
                  <a:lnTo>
                    <a:pt x="107" y="156"/>
                  </a:lnTo>
                  <a:lnTo>
                    <a:pt x="107" y="154"/>
                  </a:lnTo>
                  <a:lnTo>
                    <a:pt x="108" y="157"/>
                  </a:lnTo>
                  <a:lnTo>
                    <a:pt x="108" y="154"/>
                  </a:lnTo>
                  <a:lnTo>
                    <a:pt x="109" y="157"/>
                  </a:lnTo>
                  <a:lnTo>
                    <a:pt x="109" y="155"/>
                  </a:lnTo>
                  <a:lnTo>
                    <a:pt x="110" y="157"/>
                  </a:lnTo>
                  <a:lnTo>
                    <a:pt x="110" y="155"/>
                  </a:lnTo>
                  <a:lnTo>
                    <a:pt x="111" y="158"/>
                  </a:lnTo>
                  <a:lnTo>
                    <a:pt x="111" y="156"/>
                  </a:lnTo>
                  <a:lnTo>
                    <a:pt x="112" y="157"/>
                  </a:lnTo>
                  <a:lnTo>
                    <a:pt x="112" y="156"/>
                  </a:lnTo>
                  <a:lnTo>
                    <a:pt x="113" y="158"/>
                  </a:lnTo>
                  <a:lnTo>
                    <a:pt x="113" y="156"/>
                  </a:lnTo>
                  <a:lnTo>
                    <a:pt x="114" y="160"/>
                  </a:lnTo>
                  <a:lnTo>
                    <a:pt x="114" y="157"/>
                  </a:lnTo>
                  <a:lnTo>
                    <a:pt x="116" y="161"/>
                  </a:lnTo>
                  <a:lnTo>
                    <a:pt x="116" y="159"/>
                  </a:lnTo>
                  <a:lnTo>
                    <a:pt x="117" y="167"/>
                  </a:lnTo>
                  <a:lnTo>
                    <a:pt x="117" y="161"/>
                  </a:lnTo>
                  <a:lnTo>
                    <a:pt x="118" y="169"/>
                  </a:lnTo>
                  <a:lnTo>
                    <a:pt x="118" y="164"/>
                  </a:lnTo>
                  <a:lnTo>
                    <a:pt x="119" y="174"/>
                  </a:lnTo>
                  <a:lnTo>
                    <a:pt x="119" y="168"/>
                  </a:lnTo>
                  <a:lnTo>
                    <a:pt x="120" y="179"/>
                  </a:lnTo>
                  <a:lnTo>
                    <a:pt x="120" y="174"/>
                  </a:lnTo>
                  <a:lnTo>
                    <a:pt x="121" y="182"/>
                  </a:lnTo>
                  <a:lnTo>
                    <a:pt x="121" y="177"/>
                  </a:lnTo>
                  <a:lnTo>
                    <a:pt x="122" y="183"/>
                  </a:lnTo>
                  <a:lnTo>
                    <a:pt x="122" y="180"/>
                  </a:lnTo>
                  <a:lnTo>
                    <a:pt x="123" y="185"/>
                  </a:lnTo>
                  <a:lnTo>
                    <a:pt x="123" y="182"/>
                  </a:lnTo>
                  <a:lnTo>
                    <a:pt x="124" y="185"/>
                  </a:lnTo>
                  <a:lnTo>
                    <a:pt x="124" y="183"/>
                  </a:lnTo>
                  <a:lnTo>
                    <a:pt x="125" y="185"/>
                  </a:lnTo>
                  <a:lnTo>
                    <a:pt x="125" y="181"/>
                  </a:lnTo>
                  <a:lnTo>
                    <a:pt x="126" y="184"/>
                  </a:lnTo>
                  <a:lnTo>
                    <a:pt x="126" y="182"/>
                  </a:lnTo>
                  <a:lnTo>
                    <a:pt x="127" y="185"/>
                  </a:lnTo>
                  <a:lnTo>
                    <a:pt x="127" y="183"/>
                  </a:lnTo>
                  <a:lnTo>
                    <a:pt x="128" y="185"/>
                  </a:lnTo>
                  <a:lnTo>
                    <a:pt x="128" y="181"/>
                  </a:lnTo>
                  <a:lnTo>
                    <a:pt x="129" y="184"/>
                  </a:lnTo>
                  <a:lnTo>
                    <a:pt x="129" y="182"/>
                  </a:lnTo>
                  <a:lnTo>
                    <a:pt x="130" y="186"/>
                  </a:lnTo>
                  <a:lnTo>
                    <a:pt x="130" y="183"/>
                  </a:lnTo>
                  <a:lnTo>
                    <a:pt x="131" y="186"/>
                  </a:lnTo>
                  <a:lnTo>
                    <a:pt x="131" y="184"/>
                  </a:lnTo>
                  <a:lnTo>
                    <a:pt x="132" y="184"/>
                  </a:lnTo>
                  <a:lnTo>
                    <a:pt x="132" y="182"/>
                  </a:lnTo>
                  <a:lnTo>
                    <a:pt x="133" y="184"/>
                  </a:lnTo>
                  <a:lnTo>
                    <a:pt x="133" y="180"/>
                  </a:lnTo>
                  <a:lnTo>
                    <a:pt x="134" y="183"/>
                  </a:lnTo>
                  <a:lnTo>
                    <a:pt x="134" y="180"/>
                  </a:lnTo>
                  <a:lnTo>
                    <a:pt x="135" y="185"/>
                  </a:lnTo>
                  <a:lnTo>
                    <a:pt x="135" y="182"/>
                  </a:lnTo>
                  <a:lnTo>
                    <a:pt x="136" y="184"/>
                  </a:lnTo>
                  <a:lnTo>
                    <a:pt x="136" y="182"/>
                  </a:lnTo>
                  <a:lnTo>
                    <a:pt x="137" y="184"/>
                  </a:lnTo>
                  <a:lnTo>
                    <a:pt x="137" y="182"/>
                  </a:lnTo>
                  <a:lnTo>
                    <a:pt x="138" y="184"/>
                  </a:lnTo>
                  <a:lnTo>
                    <a:pt x="138" y="183"/>
                  </a:lnTo>
                  <a:lnTo>
                    <a:pt x="139" y="184"/>
                  </a:lnTo>
                  <a:lnTo>
                    <a:pt x="139" y="182"/>
                  </a:lnTo>
                  <a:lnTo>
                    <a:pt x="140" y="184"/>
                  </a:lnTo>
                  <a:lnTo>
                    <a:pt x="140" y="182"/>
                  </a:lnTo>
                  <a:lnTo>
                    <a:pt x="141" y="186"/>
                  </a:lnTo>
                  <a:lnTo>
                    <a:pt x="141" y="183"/>
                  </a:lnTo>
                  <a:lnTo>
                    <a:pt x="142" y="184"/>
                  </a:lnTo>
                  <a:lnTo>
                    <a:pt x="142" y="181"/>
                  </a:lnTo>
                  <a:lnTo>
                    <a:pt x="143" y="185"/>
                  </a:lnTo>
                  <a:lnTo>
                    <a:pt x="143" y="181"/>
                  </a:lnTo>
                  <a:lnTo>
                    <a:pt x="144" y="185"/>
                  </a:lnTo>
                  <a:lnTo>
                    <a:pt x="144" y="182"/>
                  </a:lnTo>
                  <a:lnTo>
                    <a:pt x="145" y="185"/>
                  </a:lnTo>
                  <a:lnTo>
                    <a:pt x="145" y="182"/>
                  </a:lnTo>
                  <a:lnTo>
                    <a:pt x="146" y="186"/>
                  </a:lnTo>
                  <a:lnTo>
                    <a:pt x="146" y="184"/>
                  </a:lnTo>
                  <a:lnTo>
                    <a:pt x="147" y="186"/>
                  </a:lnTo>
                  <a:lnTo>
                    <a:pt x="147" y="185"/>
                  </a:lnTo>
                  <a:lnTo>
                    <a:pt x="148" y="187"/>
                  </a:lnTo>
                  <a:lnTo>
                    <a:pt x="148" y="185"/>
                  </a:lnTo>
                  <a:lnTo>
                    <a:pt x="149" y="188"/>
                  </a:lnTo>
                  <a:lnTo>
                    <a:pt x="149" y="185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1" y="189"/>
                  </a:lnTo>
                  <a:lnTo>
                    <a:pt x="151" y="187"/>
                  </a:lnTo>
                  <a:lnTo>
                    <a:pt x="152" y="189"/>
                  </a:lnTo>
                  <a:lnTo>
                    <a:pt x="152" y="187"/>
                  </a:lnTo>
                  <a:lnTo>
                    <a:pt x="153" y="188"/>
                  </a:lnTo>
                  <a:lnTo>
                    <a:pt x="153" y="187"/>
                  </a:lnTo>
                  <a:lnTo>
                    <a:pt x="154" y="188"/>
                  </a:lnTo>
                  <a:lnTo>
                    <a:pt x="154" y="186"/>
                  </a:lnTo>
                  <a:lnTo>
                    <a:pt x="155" y="188"/>
                  </a:lnTo>
                  <a:lnTo>
                    <a:pt x="155" y="185"/>
                  </a:lnTo>
                  <a:lnTo>
                    <a:pt x="156" y="187"/>
                  </a:lnTo>
                  <a:lnTo>
                    <a:pt x="156" y="184"/>
                  </a:lnTo>
                  <a:lnTo>
                    <a:pt x="157" y="187"/>
                  </a:lnTo>
                  <a:lnTo>
                    <a:pt x="157" y="183"/>
                  </a:lnTo>
                  <a:lnTo>
                    <a:pt x="158" y="188"/>
                  </a:lnTo>
                  <a:lnTo>
                    <a:pt x="158" y="185"/>
                  </a:lnTo>
                  <a:lnTo>
                    <a:pt x="159" y="188"/>
                  </a:lnTo>
                  <a:lnTo>
                    <a:pt x="159" y="186"/>
                  </a:lnTo>
                  <a:lnTo>
                    <a:pt x="160" y="189"/>
                  </a:lnTo>
                  <a:lnTo>
                    <a:pt x="160" y="185"/>
                  </a:lnTo>
                  <a:lnTo>
                    <a:pt x="161" y="189"/>
                  </a:lnTo>
                  <a:lnTo>
                    <a:pt x="161" y="185"/>
                  </a:lnTo>
                  <a:lnTo>
                    <a:pt x="162" y="189"/>
                  </a:lnTo>
                  <a:lnTo>
                    <a:pt x="162" y="187"/>
                  </a:lnTo>
                  <a:lnTo>
                    <a:pt x="163" y="188"/>
                  </a:lnTo>
                  <a:lnTo>
                    <a:pt x="163" y="186"/>
                  </a:lnTo>
                  <a:lnTo>
                    <a:pt x="164" y="187"/>
                  </a:lnTo>
                  <a:lnTo>
                    <a:pt x="164" y="186"/>
                  </a:lnTo>
                  <a:lnTo>
                    <a:pt x="165" y="187"/>
                  </a:lnTo>
                  <a:lnTo>
                    <a:pt x="165" y="186"/>
                  </a:lnTo>
                  <a:lnTo>
                    <a:pt x="166" y="187"/>
                  </a:lnTo>
                  <a:lnTo>
                    <a:pt x="166" y="185"/>
                  </a:lnTo>
                  <a:lnTo>
                    <a:pt x="167" y="186"/>
                  </a:lnTo>
                  <a:lnTo>
                    <a:pt x="167" y="184"/>
                  </a:lnTo>
                  <a:lnTo>
                    <a:pt x="168" y="186"/>
                  </a:lnTo>
                  <a:lnTo>
                    <a:pt x="168" y="183"/>
                  </a:lnTo>
                  <a:lnTo>
                    <a:pt x="169" y="186"/>
                  </a:lnTo>
                  <a:lnTo>
                    <a:pt x="169" y="184"/>
                  </a:lnTo>
                  <a:lnTo>
                    <a:pt x="170" y="186"/>
                  </a:lnTo>
                  <a:lnTo>
                    <a:pt x="170" y="182"/>
                  </a:lnTo>
                  <a:lnTo>
                    <a:pt x="171" y="187"/>
                  </a:lnTo>
                  <a:lnTo>
                    <a:pt x="171" y="184"/>
                  </a:lnTo>
                  <a:lnTo>
                    <a:pt x="172" y="187"/>
                  </a:lnTo>
                  <a:lnTo>
                    <a:pt x="172" y="184"/>
                  </a:lnTo>
                  <a:lnTo>
                    <a:pt x="173" y="188"/>
                  </a:lnTo>
                  <a:lnTo>
                    <a:pt x="173" y="185"/>
                  </a:lnTo>
                  <a:lnTo>
                    <a:pt x="174" y="188"/>
                  </a:lnTo>
                  <a:lnTo>
                    <a:pt x="174" y="187"/>
                  </a:lnTo>
                  <a:lnTo>
                    <a:pt x="175" y="188"/>
                  </a:lnTo>
                  <a:lnTo>
                    <a:pt x="175" y="187"/>
                  </a:lnTo>
                  <a:lnTo>
                    <a:pt x="176" y="188"/>
                  </a:lnTo>
                  <a:lnTo>
                    <a:pt x="176" y="185"/>
                  </a:lnTo>
                  <a:lnTo>
                    <a:pt x="177" y="187"/>
                  </a:lnTo>
                  <a:lnTo>
                    <a:pt x="177" y="184"/>
                  </a:lnTo>
                  <a:lnTo>
                    <a:pt x="178" y="187"/>
                  </a:lnTo>
                  <a:lnTo>
                    <a:pt x="178" y="185"/>
                  </a:lnTo>
                  <a:lnTo>
                    <a:pt x="179" y="187"/>
                  </a:lnTo>
                  <a:lnTo>
                    <a:pt x="179" y="185"/>
                  </a:lnTo>
                  <a:lnTo>
                    <a:pt x="180" y="187"/>
                  </a:lnTo>
                  <a:lnTo>
                    <a:pt x="180" y="185"/>
                  </a:lnTo>
                  <a:lnTo>
                    <a:pt x="181" y="189"/>
                  </a:lnTo>
                  <a:lnTo>
                    <a:pt x="181" y="185"/>
                  </a:lnTo>
                  <a:lnTo>
                    <a:pt x="182" y="189"/>
                  </a:lnTo>
                  <a:lnTo>
                    <a:pt x="182" y="185"/>
                  </a:lnTo>
                  <a:lnTo>
                    <a:pt x="183" y="190"/>
                  </a:lnTo>
                  <a:lnTo>
                    <a:pt x="183" y="186"/>
                  </a:lnTo>
                  <a:lnTo>
                    <a:pt x="184" y="190"/>
                  </a:lnTo>
                  <a:lnTo>
                    <a:pt x="184" y="187"/>
                  </a:lnTo>
                  <a:lnTo>
                    <a:pt x="185" y="189"/>
                  </a:lnTo>
                  <a:lnTo>
                    <a:pt x="185" y="188"/>
                  </a:lnTo>
                  <a:lnTo>
                    <a:pt x="186" y="191"/>
                  </a:lnTo>
                  <a:lnTo>
                    <a:pt x="186" y="188"/>
                  </a:lnTo>
                  <a:lnTo>
                    <a:pt x="187" y="191"/>
                  </a:lnTo>
                  <a:lnTo>
                    <a:pt x="187" y="188"/>
                  </a:lnTo>
                  <a:lnTo>
                    <a:pt x="188" y="191"/>
                  </a:lnTo>
                  <a:lnTo>
                    <a:pt x="188" y="188"/>
                  </a:lnTo>
                  <a:lnTo>
                    <a:pt x="189" y="190"/>
                  </a:lnTo>
                  <a:lnTo>
                    <a:pt x="189" y="188"/>
                  </a:lnTo>
                  <a:lnTo>
                    <a:pt x="190" y="189"/>
                  </a:lnTo>
                  <a:lnTo>
                    <a:pt x="190" y="187"/>
                  </a:lnTo>
                  <a:lnTo>
                    <a:pt x="191" y="188"/>
                  </a:lnTo>
                  <a:lnTo>
                    <a:pt x="191" y="186"/>
                  </a:lnTo>
                  <a:lnTo>
                    <a:pt x="192" y="187"/>
                  </a:lnTo>
                  <a:lnTo>
                    <a:pt x="192" y="184"/>
                  </a:lnTo>
                  <a:lnTo>
                    <a:pt x="193" y="188"/>
                  </a:lnTo>
                  <a:lnTo>
                    <a:pt x="193" y="186"/>
                  </a:lnTo>
                  <a:lnTo>
                    <a:pt x="194" y="189"/>
                  </a:lnTo>
                  <a:lnTo>
                    <a:pt x="194" y="187"/>
                  </a:lnTo>
                  <a:lnTo>
                    <a:pt x="195" y="189"/>
                  </a:lnTo>
                  <a:lnTo>
                    <a:pt x="195" y="187"/>
                  </a:lnTo>
                  <a:lnTo>
                    <a:pt x="196" y="189"/>
                  </a:lnTo>
                  <a:lnTo>
                    <a:pt x="196" y="187"/>
                  </a:lnTo>
                  <a:lnTo>
                    <a:pt x="197" y="189"/>
                  </a:lnTo>
                  <a:lnTo>
                    <a:pt x="197" y="188"/>
                  </a:lnTo>
                  <a:lnTo>
                    <a:pt x="198" y="190"/>
                  </a:lnTo>
                  <a:lnTo>
                    <a:pt x="198" y="187"/>
                  </a:lnTo>
                  <a:lnTo>
                    <a:pt x="199" y="190"/>
                  </a:lnTo>
                  <a:lnTo>
                    <a:pt x="199" y="186"/>
                  </a:lnTo>
                  <a:lnTo>
                    <a:pt x="200" y="188"/>
                  </a:lnTo>
                  <a:lnTo>
                    <a:pt x="200" y="185"/>
                  </a:lnTo>
                  <a:lnTo>
                    <a:pt x="201" y="186"/>
                  </a:lnTo>
                  <a:lnTo>
                    <a:pt x="201" y="184"/>
                  </a:lnTo>
                  <a:lnTo>
                    <a:pt x="202" y="188"/>
                  </a:lnTo>
                  <a:lnTo>
                    <a:pt x="202" y="185"/>
                  </a:lnTo>
                  <a:lnTo>
                    <a:pt x="203" y="188"/>
                  </a:lnTo>
                  <a:lnTo>
                    <a:pt x="203" y="186"/>
                  </a:lnTo>
                  <a:lnTo>
                    <a:pt x="204" y="189"/>
                  </a:lnTo>
                  <a:lnTo>
                    <a:pt x="204" y="186"/>
                  </a:lnTo>
                  <a:lnTo>
                    <a:pt x="205" y="188"/>
                  </a:lnTo>
                  <a:lnTo>
                    <a:pt x="205" y="187"/>
                  </a:lnTo>
                  <a:lnTo>
                    <a:pt x="206" y="188"/>
                  </a:lnTo>
                  <a:lnTo>
                    <a:pt x="206" y="187"/>
                  </a:lnTo>
                  <a:lnTo>
                    <a:pt x="207" y="189"/>
                  </a:lnTo>
                  <a:lnTo>
                    <a:pt x="207" y="185"/>
                  </a:lnTo>
                  <a:lnTo>
                    <a:pt x="208" y="189"/>
                  </a:lnTo>
                  <a:lnTo>
                    <a:pt x="208" y="186"/>
                  </a:lnTo>
                  <a:lnTo>
                    <a:pt x="209" y="189"/>
                  </a:lnTo>
                  <a:lnTo>
                    <a:pt x="209" y="187"/>
                  </a:lnTo>
                  <a:lnTo>
                    <a:pt x="210" y="189"/>
                  </a:lnTo>
                  <a:lnTo>
                    <a:pt x="210" y="187"/>
                  </a:lnTo>
                  <a:lnTo>
                    <a:pt x="211" y="189"/>
                  </a:lnTo>
                  <a:lnTo>
                    <a:pt x="211" y="187"/>
                  </a:lnTo>
                  <a:lnTo>
                    <a:pt x="212" y="189"/>
                  </a:lnTo>
                  <a:lnTo>
                    <a:pt x="212" y="187"/>
                  </a:lnTo>
                  <a:lnTo>
                    <a:pt x="213" y="190"/>
                  </a:lnTo>
                  <a:lnTo>
                    <a:pt x="213" y="188"/>
                  </a:lnTo>
                  <a:lnTo>
                    <a:pt x="214" y="189"/>
                  </a:lnTo>
                  <a:lnTo>
                    <a:pt x="214" y="187"/>
                  </a:lnTo>
                  <a:lnTo>
                    <a:pt x="215" y="189"/>
                  </a:lnTo>
                  <a:lnTo>
                    <a:pt x="215" y="187"/>
                  </a:lnTo>
                  <a:lnTo>
                    <a:pt x="216" y="189"/>
                  </a:lnTo>
                  <a:lnTo>
                    <a:pt x="216" y="185"/>
                  </a:lnTo>
                  <a:lnTo>
                    <a:pt x="217" y="188"/>
                  </a:lnTo>
                  <a:lnTo>
                    <a:pt x="217" y="186"/>
                  </a:lnTo>
                  <a:lnTo>
                    <a:pt x="218" y="188"/>
                  </a:lnTo>
                  <a:lnTo>
                    <a:pt x="218" y="187"/>
                  </a:lnTo>
                  <a:lnTo>
                    <a:pt x="219" y="188"/>
                  </a:lnTo>
                  <a:lnTo>
                    <a:pt x="219" y="186"/>
                  </a:lnTo>
                  <a:lnTo>
                    <a:pt x="220" y="189"/>
                  </a:lnTo>
                  <a:lnTo>
                    <a:pt x="220" y="187"/>
                  </a:lnTo>
                  <a:lnTo>
                    <a:pt x="221" y="191"/>
                  </a:lnTo>
                  <a:lnTo>
                    <a:pt x="221" y="188"/>
                  </a:lnTo>
                  <a:lnTo>
                    <a:pt x="222" y="191"/>
                  </a:lnTo>
                  <a:lnTo>
                    <a:pt x="222" y="189"/>
                  </a:lnTo>
                  <a:lnTo>
                    <a:pt x="223" y="191"/>
                  </a:lnTo>
                  <a:lnTo>
                    <a:pt x="223" y="189"/>
                  </a:lnTo>
                  <a:lnTo>
                    <a:pt x="224" y="191"/>
                  </a:lnTo>
                  <a:lnTo>
                    <a:pt x="224" y="190"/>
                  </a:lnTo>
                  <a:lnTo>
                    <a:pt x="225" y="191"/>
                  </a:lnTo>
                  <a:lnTo>
                    <a:pt x="225" y="190"/>
                  </a:lnTo>
                  <a:lnTo>
                    <a:pt x="226" y="191"/>
                  </a:lnTo>
                  <a:lnTo>
                    <a:pt x="226" y="188"/>
                  </a:lnTo>
                  <a:lnTo>
                    <a:pt x="227" y="190"/>
                  </a:lnTo>
                  <a:lnTo>
                    <a:pt x="227" y="188"/>
                  </a:lnTo>
                  <a:lnTo>
                    <a:pt x="228" y="189"/>
                  </a:lnTo>
                  <a:lnTo>
                    <a:pt x="228" y="188"/>
                  </a:lnTo>
                  <a:lnTo>
                    <a:pt x="229" y="190"/>
                  </a:lnTo>
                  <a:lnTo>
                    <a:pt x="229" y="188"/>
                  </a:lnTo>
                  <a:lnTo>
                    <a:pt x="230" y="191"/>
                  </a:lnTo>
                  <a:lnTo>
                    <a:pt x="230" y="188"/>
                  </a:lnTo>
                  <a:lnTo>
                    <a:pt x="231" y="190"/>
                  </a:lnTo>
                  <a:lnTo>
                    <a:pt x="231" y="186"/>
                  </a:lnTo>
                  <a:lnTo>
                    <a:pt x="232" y="189"/>
                  </a:lnTo>
                  <a:lnTo>
                    <a:pt x="232" y="186"/>
                  </a:lnTo>
                  <a:lnTo>
                    <a:pt x="233" y="189"/>
                  </a:lnTo>
                  <a:lnTo>
                    <a:pt x="233" y="187"/>
                  </a:lnTo>
                  <a:lnTo>
                    <a:pt x="234" y="190"/>
                  </a:lnTo>
                  <a:lnTo>
                    <a:pt x="234" y="189"/>
                  </a:lnTo>
                  <a:lnTo>
                    <a:pt x="235" y="192"/>
                  </a:lnTo>
                  <a:lnTo>
                    <a:pt x="235" y="189"/>
                  </a:lnTo>
                  <a:lnTo>
                    <a:pt x="236" y="191"/>
                  </a:lnTo>
                  <a:lnTo>
                    <a:pt x="236" y="189"/>
                  </a:lnTo>
                  <a:lnTo>
                    <a:pt x="237" y="192"/>
                  </a:lnTo>
                  <a:lnTo>
                    <a:pt x="237" y="189"/>
                  </a:lnTo>
                  <a:lnTo>
                    <a:pt x="238" y="192"/>
                  </a:lnTo>
                  <a:lnTo>
                    <a:pt x="238" y="189"/>
                  </a:lnTo>
                  <a:lnTo>
                    <a:pt x="239" y="192"/>
                  </a:lnTo>
                  <a:lnTo>
                    <a:pt x="239" y="190"/>
                  </a:lnTo>
                  <a:lnTo>
                    <a:pt x="240" y="191"/>
                  </a:lnTo>
                  <a:lnTo>
                    <a:pt x="240" y="187"/>
                  </a:lnTo>
                  <a:lnTo>
                    <a:pt x="241" y="191"/>
                  </a:lnTo>
                  <a:lnTo>
                    <a:pt x="241" y="187"/>
                  </a:lnTo>
                  <a:lnTo>
                    <a:pt x="242" y="191"/>
                  </a:lnTo>
                  <a:lnTo>
                    <a:pt x="242" y="188"/>
                  </a:lnTo>
                  <a:lnTo>
                    <a:pt x="243" y="191"/>
                  </a:lnTo>
                  <a:lnTo>
                    <a:pt x="243" y="188"/>
                  </a:lnTo>
                  <a:lnTo>
                    <a:pt x="244" y="193"/>
                  </a:lnTo>
                  <a:lnTo>
                    <a:pt x="244" y="190"/>
                  </a:lnTo>
                  <a:lnTo>
                    <a:pt x="245" y="193"/>
                  </a:lnTo>
                  <a:lnTo>
                    <a:pt x="245" y="190"/>
                  </a:lnTo>
                  <a:lnTo>
                    <a:pt x="246" y="193"/>
                  </a:lnTo>
                  <a:lnTo>
                    <a:pt x="246" y="190"/>
                  </a:lnTo>
                  <a:lnTo>
                    <a:pt x="247" y="192"/>
                  </a:lnTo>
                  <a:lnTo>
                    <a:pt x="247" y="188"/>
                  </a:lnTo>
                  <a:lnTo>
                    <a:pt x="248" y="192"/>
                  </a:lnTo>
                  <a:lnTo>
                    <a:pt x="248" y="189"/>
                  </a:lnTo>
                  <a:lnTo>
                    <a:pt x="249" y="193"/>
                  </a:lnTo>
                  <a:lnTo>
                    <a:pt x="249" y="191"/>
                  </a:lnTo>
                  <a:lnTo>
                    <a:pt x="250" y="195"/>
                  </a:lnTo>
                  <a:lnTo>
                    <a:pt x="250" y="192"/>
                  </a:lnTo>
                  <a:lnTo>
                    <a:pt x="251" y="196"/>
                  </a:lnTo>
                  <a:lnTo>
                    <a:pt x="251" y="193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6" name="Freeform 186">
              <a:extLst>
                <a:ext uri="{FF2B5EF4-FFF2-40B4-BE49-F238E27FC236}">
                  <a16:creationId xmlns:a16="http://schemas.microsoft.com/office/drawing/2014/main" id="{2E066724-BC39-455B-87B5-AF630EA7A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484" y="17771823"/>
              <a:ext cx="666482" cy="39783"/>
            </a:xfrm>
            <a:custGeom>
              <a:avLst/>
              <a:gdLst>
                <a:gd name="T0" fmla="*/ 4 w 248"/>
                <a:gd name="T1" fmla="*/ 19 h 20"/>
                <a:gd name="T2" fmla="*/ 8 w 248"/>
                <a:gd name="T3" fmla="*/ 17 h 20"/>
                <a:gd name="T4" fmla="*/ 12 w 248"/>
                <a:gd name="T5" fmla="*/ 17 h 20"/>
                <a:gd name="T6" fmla="*/ 16 w 248"/>
                <a:gd name="T7" fmla="*/ 19 h 20"/>
                <a:gd name="T8" fmla="*/ 20 w 248"/>
                <a:gd name="T9" fmla="*/ 19 h 20"/>
                <a:gd name="T10" fmla="*/ 24 w 248"/>
                <a:gd name="T11" fmla="*/ 20 h 20"/>
                <a:gd name="T12" fmla="*/ 28 w 248"/>
                <a:gd name="T13" fmla="*/ 18 h 20"/>
                <a:gd name="T14" fmla="*/ 32 w 248"/>
                <a:gd name="T15" fmla="*/ 16 h 20"/>
                <a:gd name="T16" fmla="*/ 36 w 248"/>
                <a:gd name="T17" fmla="*/ 17 h 20"/>
                <a:gd name="T18" fmla="*/ 40 w 248"/>
                <a:gd name="T19" fmla="*/ 18 h 20"/>
                <a:gd name="T20" fmla="*/ 44 w 248"/>
                <a:gd name="T21" fmla="*/ 20 h 20"/>
                <a:gd name="T22" fmla="*/ 48 w 248"/>
                <a:gd name="T23" fmla="*/ 20 h 20"/>
                <a:gd name="T24" fmla="*/ 52 w 248"/>
                <a:gd name="T25" fmla="*/ 19 h 20"/>
                <a:gd name="T26" fmla="*/ 56 w 248"/>
                <a:gd name="T27" fmla="*/ 19 h 20"/>
                <a:gd name="T28" fmla="*/ 60 w 248"/>
                <a:gd name="T29" fmla="*/ 18 h 20"/>
                <a:gd name="T30" fmla="*/ 64 w 248"/>
                <a:gd name="T31" fmla="*/ 17 h 20"/>
                <a:gd name="T32" fmla="*/ 68 w 248"/>
                <a:gd name="T33" fmla="*/ 17 h 20"/>
                <a:gd name="T34" fmla="*/ 72 w 248"/>
                <a:gd name="T35" fmla="*/ 16 h 20"/>
                <a:gd name="T36" fmla="*/ 76 w 248"/>
                <a:gd name="T37" fmla="*/ 18 h 20"/>
                <a:gd name="T38" fmla="*/ 80 w 248"/>
                <a:gd name="T39" fmla="*/ 18 h 20"/>
                <a:gd name="T40" fmla="*/ 84 w 248"/>
                <a:gd name="T41" fmla="*/ 19 h 20"/>
                <a:gd name="T42" fmla="*/ 88 w 248"/>
                <a:gd name="T43" fmla="*/ 19 h 20"/>
                <a:gd name="T44" fmla="*/ 92 w 248"/>
                <a:gd name="T45" fmla="*/ 18 h 20"/>
                <a:gd name="T46" fmla="*/ 96 w 248"/>
                <a:gd name="T47" fmla="*/ 19 h 20"/>
                <a:gd name="T48" fmla="*/ 100 w 248"/>
                <a:gd name="T49" fmla="*/ 18 h 20"/>
                <a:gd name="T50" fmla="*/ 104 w 248"/>
                <a:gd name="T51" fmla="*/ 18 h 20"/>
                <a:gd name="T52" fmla="*/ 108 w 248"/>
                <a:gd name="T53" fmla="*/ 19 h 20"/>
                <a:gd name="T54" fmla="*/ 112 w 248"/>
                <a:gd name="T55" fmla="*/ 17 h 20"/>
                <a:gd name="T56" fmla="*/ 116 w 248"/>
                <a:gd name="T57" fmla="*/ 18 h 20"/>
                <a:gd name="T58" fmla="*/ 120 w 248"/>
                <a:gd name="T59" fmla="*/ 17 h 20"/>
                <a:gd name="T60" fmla="*/ 124 w 248"/>
                <a:gd name="T61" fmla="*/ 16 h 20"/>
                <a:gd name="T62" fmla="*/ 128 w 248"/>
                <a:gd name="T63" fmla="*/ 17 h 20"/>
                <a:gd name="T64" fmla="*/ 132 w 248"/>
                <a:gd name="T65" fmla="*/ 16 h 20"/>
                <a:gd name="T66" fmla="*/ 136 w 248"/>
                <a:gd name="T67" fmla="*/ 18 h 20"/>
                <a:gd name="T68" fmla="*/ 140 w 248"/>
                <a:gd name="T69" fmla="*/ 15 h 20"/>
                <a:gd name="T70" fmla="*/ 144 w 248"/>
                <a:gd name="T71" fmla="*/ 15 h 20"/>
                <a:gd name="T72" fmla="*/ 148 w 248"/>
                <a:gd name="T73" fmla="*/ 17 h 20"/>
                <a:gd name="T74" fmla="*/ 152 w 248"/>
                <a:gd name="T75" fmla="*/ 15 h 20"/>
                <a:gd name="T76" fmla="*/ 156 w 248"/>
                <a:gd name="T77" fmla="*/ 18 h 20"/>
                <a:gd name="T78" fmla="*/ 160 w 248"/>
                <a:gd name="T79" fmla="*/ 14 h 20"/>
                <a:gd name="T80" fmla="*/ 164 w 248"/>
                <a:gd name="T81" fmla="*/ 17 h 20"/>
                <a:gd name="T82" fmla="*/ 168 w 248"/>
                <a:gd name="T83" fmla="*/ 17 h 20"/>
                <a:gd name="T84" fmla="*/ 172 w 248"/>
                <a:gd name="T85" fmla="*/ 14 h 20"/>
                <a:gd name="T86" fmla="*/ 176 w 248"/>
                <a:gd name="T87" fmla="*/ 16 h 20"/>
                <a:gd name="T88" fmla="*/ 180 w 248"/>
                <a:gd name="T89" fmla="*/ 15 h 20"/>
                <a:gd name="T90" fmla="*/ 184 w 248"/>
                <a:gd name="T91" fmla="*/ 13 h 20"/>
                <a:gd name="T92" fmla="*/ 188 w 248"/>
                <a:gd name="T93" fmla="*/ 11 h 20"/>
                <a:gd name="T94" fmla="*/ 193 w 248"/>
                <a:gd name="T95" fmla="*/ 8 h 20"/>
                <a:gd name="T96" fmla="*/ 197 w 248"/>
                <a:gd name="T97" fmla="*/ 7 h 20"/>
                <a:gd name="T98" fmla="*/ 201 w 248"/>
                <a:gd name="T99" fmla="*/ 5 h 20"/>
                <a:gd name="T100" fmla="*/ 205 w 248"/>
                <a:gd name="T101" fmla="*/ 7 h 20"/>
                <a:gd name="T102" fmla="*/ 209 w 248"/>
                <a:gd name="T103" fmla="*/ 5 h 20"/>
                <a:gd name="T104" fmla="*/ 213 w 248"/>
                <a:gd name="T105" fmla="*/ 7 h 20"/>
                <a:gd name="T106" fmla="*/ 217 w 248"/>
                <a:gd name="T107" fmla="*/ 8 h 20"/>
                <a:gd name="T108" fmla="*/ 221 w 248"/>
                <a:gd name="T109" fmla="*/ 7 h 20"/>
                <a:gd name="T110" fmla="*/ 225 w 248"/>
                <a:gd name="T111" fmla="*/ 8 h 20"/>
                <a:gd name="T112" fmla="*/ 229 w 248"/>
                <a:gd name="T113" fmla="*/ 7 h 20"/>
                <a:gd name="T114" fmla="*/ 233 w 248"/>
                <a:gd name="T115" fmla="*/ 5 h 20"/>
                <a:gd name="T116" fmla="*/ 237 w 248"/>
                <a:gd name="T117" fmla="*/ 4 h 20"/>
                <a:gd name="T118" fmla="*/ 241 w 248"/>
                <a:gd name="T119" fmla="*/ 2 h 20"/>
                <a:gd name="T120" fmla="*/ 245 w 248"/>
                <a:gd name="T12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8" h="20">
                  <a:moveTo>
                    <a:pt x="0" y="17"/>
                  </a:moveTo>
                  <a:lnTo>
                    <a:pt x="1" y="19"/>
                  </a:lnTo>
                  <a:lnTo>
                    <a:pt x="1" y="18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8" y="17"/>
                  </a:lnTo>
                  <a:lnTo>
                    <a:pt x="8" y="14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10" y="18"/>
                  </a:lnTo>
                  <a:lnTo>
                    <a:pt x="10" y="14"/>
                  </a:lnTo>
                  <a:lnTo>
                    <a:pt x="11" y="17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3" y="17"/>
                  </a:lnTo>
                  <a:lnTo>
                    <a:pt x="13" y="14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9" y="20"/>
                  </a:lnTo>
                  <a:lnTo>
                    <a:pt x="19" y="18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21" y="17"/>
                  </a:lnTo>
                  <a:lnTo>
                    <a:pt x="22" y="20"/>
                  </a:lnTo>
                  <a:lnTo>
                    <a:pt x="22" y="17"/>
                  </a:lnTo>
                  <a:lnTo>
                    <a:pt x="23" y="20"/>
                  </a:lnTo>
                  <a:lnTo>
                    <a:pt x="23" y="18"/>
                  </a:lnTo>
                  <a:lnTo>
                    <a:pt x="24" y="20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5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0" y="19"/>
                  </a:lnTo>
                  <a:lnTo>
                    <a:pt x="30" y="14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9" y="18"/>
                  </a:lnTo>
                  <a:lnTo>
                    <a:pt x="39" y="14"/>
                  </a:lnTo>
                  <a:lnTo>
                    <a:pt x="40" y="18"/>
                  </a:lnTo>
                  <a:lnTo>
                    <a:pt x="40" y="14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2" y="18"/>
                  </a:lnTo>
                  <a:lnTo>
                    <a:pt x="42" y="13"/>
                  </a:lnTo>
                  <a:lnTo>
                    <a:pt x="43" y="18"/>
                  </a:lnTo>
                  <a:lnTo>
                    <a:pt x="43" y="14"/>
                  </a:lnTo>
                  <a:lnTo>
                    <a:pt x="44" y="20"/>
                  </a:lnTo>
                  <a:lnTo>
                    <a:pt x="44" y="15"/>
                  </a:lnTo>
                  <a:lnTo>
                    <a:pt x="45" y="20"/>
                  </a:lnTo>
                  <a:lnTo>
                    <a:pt x="45" y="17"/>
                  </a:lnTo>
                  <a:lnTo>
                    <a:pt x="46" y="20"/>
                  </a:lnTo>
                  <a:lnTo>
                    <a:pt x="46" y="18"/>
                  </a:lnTo>
                  <a:lnTo>
                    <a:pt x="47" y="20"/>
                  </a:lnTo>
                  <a:lnTo>
                    <a:pt x="47" y="17"/>
                  </a:lnTo>
                  <a:lnTo>
                    <a:pt x="48" y="20"/>
                  </a:lnTo>
                  <a:lnTo>
                    <a:pt x="48" y="14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0" y="19"/>
                  </a:lnTo>
                  <a:lnTo>
                    <a:pt x="50" y="16"/>
                  </a:lnTo>
                  <a:lnTo>
                    <a:pt x="51" y="19"/>
                  </a:lnTo>
                  <a:lnTo>
                    <a:pt x="51" y="16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3" y="15"/>
                  </a:lnTo>
                  <a:lnTo>
                    <a:pt x="54" y="19"/>
                  </a:lnTo>
                  <a:lnTo>
                    <a:pt x="54" y="16"/>
                  </a:lnTo>
                  <a:lnTo>
                    <a:pt x="55" y="19"/>
                  </a:lnTo>
                  <a:lnTo>
                    <a:pt x="55" y="15"/>
                  </a:lnTo>
                  <a:lnTo>
                    <a:pt x="56" y="19"/>
                  </a:lnTo>
                  <a:lnTo>
                    <a:pt x="56" y="14"/>
                  </a:lnTo>
                  <a:lnTo>
                    <a:pt x="57" y="20"/>
                  </a:lnTo>
                  <a:lnTo>
                    <a:pt x="57" y="15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8"/>
                  </a:lnTo>
                  <a:lnTo>
                    <a:pt x="60" y="15"/>
                  </a:lnTo>
                  <a:lnTo>
                    <a:pt x="61" y="19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2" y="16"/>
                  </a:lnTo>
                  <a:lnTo>
                    <a:pt x="63" y="18"/>
                  </a:lnTo>
                  <a:lnTo>
                    <a:pt x="63" y="15"/>
                  </a:lnTo>
                  <a:lnTo>
                    <a:pt x="64" y="17"/>
                  </a:lnTo>
                  <a:lnTo>
                    <a:pt x="64" y="15"/>
                  </a:lnTo>
                  <a:lnTo>
                    <a:pt x="65" y="17"/>
                  </a:lnTo>
                  <a:lnTo>
                    <a:pt x="65" y="15"/>
                  </a:lnTo>
                  <a:lnTo>
                    <a:pt x="66" y="17"/>
                  </a:lnTo>
                  <a:lnTo>
                    <a:pt x="66" y="14"/>
                  </a:lnTo>
                  <a:lnTo>
                    <a:pt x="67" y="17"/>
                  </a:lnTo>
                  <a:lnTo>
                    <a:pt x="67" y="13"/>
                  </a:lnTo>
                  <a:lnTo>
                    <a:pt x="68" y="17"/>
                  </a:lnTo>
                  <a:lnTo>
                    <a:pt x="68" y="14"/>
                  </a:lnTo>
                  <a:lnTo>
                    <a:pt x="69" y="17"/>
                  </a:lnTo>
                  <a:lnTo>
                    <a:pt x="69" y="13"/>
                  </a:lnTo>
                  <a:lnTo>
                    <a:pt x="70" y="15"/>
                  </a:lnTo>
                  <a:lnTo>
                    <a:pt x="70" y="13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3" y="16"/>
                  </a:lnTo>
                  <a:lnTo>
                    <a:pt x="73" y="13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5" y="15"/>
                  </a:lnTo>
                  <a:lnTo>
                    <a:pt x="76" y="18"/>
                  </a:lnTo>
                  <a:lnTo>
                    <a:pt x="76" y="14"/>
                  </a:lnTo>
                  <a:lnTo>
                    <a:pt x="77" y="18"/>
                  </a:lnTo>
                  <a:lnTo>
                    <a:pt x="77" y="16"/>
                  </a:lnTo>
                  <a:lnTo>
                    <a:pt x="78" y="19"/>
                  </a:lnTo>
                  <a:lnTo>
                    <a:pt x="78" y="16"/>
                  </a:lnTo>
                  <a:lnTo>
                    <a:pt x="79" y="19"/>
                  </a:lnTo>
                  <a:lnTo>
                    <a:pt x="79" y="15"/>
                  </a:lnTo>
                  <a:lnTo>
                    <a:pt x="80" y="18"/>
                  </a:lnTo>
                  <a:lnTo>
                    <a:pt x="80" y="15"/>
                  </a:lnTo>
                  <a:lnTo>
                    <a:pt x="81" y="17"/>
                  </a:lnTo>
                  <a:lnTo>
                    <a:pt x="81" y="13"/>
                  </a:lnTo>
                  <a:lnTo>
                    <a:pt x="82" y="18"/>
                  </a:lnTo>
                  <a:lnTo>
                    <a:pt x="82" y="15"/>
                  </a:lnTo>
                  <a:lnTo>
                    <a:pt x="83" y="18"/>
                  </a:lnTo>
                  <a:lnTo>
                    <a:pt x="83" y="15"/>
                  </a:lnTo>
                  <a:lnTo>
                    <a:pt x="84" y="19"/>
                  </a:lnTo>
                  <a:lnTo>
                    <a:pt x="84" y="16"/>
                  </a:lnTo>
                  <a:lnTo>
                    <a:pt x="85" y="20"/>
                  </a:lnTo>
                  <a:lnTo>
                    <a:pt x="85" y="16"/>
                  </a:lnTo>
                  <a:lnTo>
                    <a:pt x="86" y="18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7" y="17"/>
                  </a:lnTo>
                  <a:lnTo>
                    <a:pt x="88" y="19"/>
                  </a:lnTo>
                  <a:lnTo>
                    <a:pt x="88" y="15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90" y="20"/>
                  </a:lnTo>
                  <a:lnTo>
                    <a:pt x="90" y="17"/>
                  </a:lnTo>
                  <a:lnTo>
                    <a:pt x="91" y="18"/>
                  </a:lnTo>
                  <a:lnTo>
                    <a:pt x="91" y="16"/>
                  </a:lnTo>
                  <a:lnTo>
                    <a:pt x="92" y="18"/>
                  </a:lnTo>
                  <a:lnTo>
                    <a:pt x="92" y="17"/>
                  </a:lnTo>
                  <a:lnTo>
                    <a:pt x="93" y="18"/>
                  </a:lnTo>
                  <a:lnTo>
                    <a:pt x="93" y="16"/>
                  </a:lnTo>
                  <a:lnTo>
                    <a:pt x="94" y="19"/>
                  </a:lnTo>
                  <a:lnTo>
                    <a:pt x="94" y="16"/>
                  </a:lnTo>
                  <a:lnTo>
                    <a:pt x="95" y="20"/>
                  </a:lnTo>
                  <a:lnTo>
                    <a:pt x="95" y="16"/>
                  </a:lnTo>
                  <a:lnTo>
                    <a:pt x="96" y="19"/>
                  </a:lnTo>
                  <a:lnTo>
                    <a:pt x="96" y="17"/>
                  </a:lnTo>
                  <a:lnTo>
                    <a:pt x="97" y="18"/>
                  </a:lnTo>
                  <a:lnTo>
                    <a:pt x="97" y="16"/>
                  </a:lnTo>
                  <a:lnTo>
                    <a:pt x="98" y="18"/>
                  </a:lnTo>
                  <a:lnTo>
                    <a:pt x="98" y="17"/>
                  </a:lnTo>
                  <a:lnTo>
                    <a:pt x="99" y="19"/>
                  </a:lnTo>
                  <a:lnTo>
                    <a:pt x="99" y="17"/>
                  </a:lnTo>
                  <a:lnTo>
                    <a:pt x="100" y="18"/>
                  </a:lnTo>
                  <a:lnTo>
                    <a:pt x="100" y="17"/>
                  </a:lnTo>
                  <a:lnTo>
                    <a:pt x="101" y="18"/>
                  </a:lnTo>
                  <a:lnTo>
                    <a:pt x="101" y="16"/>
                  </a:lnTo>
                  <a:lnTo>
                    <a:pt x="102" y="18"/>
                  </a:lnTo>
                  <a:lnTo>
                    <a:pt x="102" y="16"/>
                  </a:lnTo>
                  <a:lnTo>
                    <a:pt x="103" y="18"/>
                  </a:lnTo>
                  <a:lnTo>
                    <a:pt x="103" y="17"/>
                  </a:lnTo>
                  <a:lnTo>
                    <a:pt x="104" y="18"/>
                  </a:lnTo>
                  <a:lnTo>
                    <a:pt x="104" y="16"/>
                  </a:lnTo>
                  <a:lnTo>
                    <a:pt x="105" y="18"/>
                  </a:lnTo>
                  <a:lnTo>
                    <a:pt x="105" y="15"/>
                  </a:lnTo>
                  <a:lnTo>
                    <a:pt x="106" y="19"/>
                  </a:lnTo>
                  <a:lnTo>
                    <a:pt x="106" y="15"/>
                  </a:lnTo>
                  <a:lnTo>
                    <a:pt x="107" y="20"/>
                  </a:lnTo>
                  <a:lnTo>
                    <a:pt x="107" y="16"/>
                  </a:lnTo>
                  <a:lnTo>
                    <a:pt x="108" y="19"/>
                  </a:lnTo>
                  <a:lnTo>
                    <a:pt x="108" y="16"/>
                  </a:lnTo>
                  <a:lnTo>
                    <a:pt x="109" y="19"/>
                  </a:lnTo>
                  <a:lnTo>
                    <a:pt x="109" y="16"/>
                  </a:lnTo>
                  <a:lnTo>
                    <a:pt x="110" y="19"/>
                  </a:lnTo>
                  <a:lnTo>
                    <a:pt x="110" y="15"/>
                  </a:lnTo>
                  <a:lnTo>
                    <a:pt x="111" y="17"/>
                  </a:lnTo>
                  <a:lnTo>
                    <a:pt x="111" y="15"/>
                  </a:lnTo>
                  <a:lnTo>
                    <a:pt x="112" y="17"/>
                  </a:lnTo>
                  <a:lnTo>
                    <a:pt x="112" y="15"/>
                  </a:lnTo>
                  <a:lnTo>
                    <a:pt x="113" y="17"/>
                  </a:lnTo>
                  <a:lnTo>
                    <a:pt x="113" y="15"/>
                  </a:lnTo>
                  <a:lnTo>
                    <a:pt x="114" y="17"/>
                  </a:lnTo>
                  <a:lnTo>
                    <a:pt x="114" y="15"/>
                  </a:lnTo>
                  <a:lnTo>
                    <a:pt x="115" y="16"/>
                  </a:lnTo>
                  <a:lnTo>
                    <a:pt x="115" y="15"/>
                  </a:lnTo>
                  <a:lnTo>
                    <a:pt x="116" y="18"/>
                  </a:lnTo>
                  <a:lnTo>
                    <a:pt x="116" y="15"/>
                  </a:lnTo>
                  <a:lnTo>
                    <a:pt x="117" y="17"/>
                  </a:lnTo>
                  <a:lnTo>
                    <a:pt x="117" y="14"/>
                  </a:lnTo>
                  <a:lnTo>
                    <a:pt x="118" y="16"/>
                  </a:lnTo>
                  <a:lnTo>
                    <a:pt x="118" y="14"/>
                  </a:lnTo>
                  <a:lnTo>
                    <a:pt x="119" y="17"/>
                  </a:lnTo>
                  <a:lnTo>
                    <a:pt x="119" y="15"/>
                  </a:lnTo>
                  <a:lnTo>
                    <a:pt x="120" y="17"/>
                  </a:lnTo>
                  <a:lnTo>
                    <a:pt x="120" y="14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22" y="13"/>
                  </a:lnTo>
                  <a:lnTo>
                    <a:pt x="122" y="10"/>
                  </a:lnTo>
                  <a:lnTo>
                    <a:pt x="123" y="15"/>
                  </a:lnTo>
                  <a:lnTo>
                    <a:pt x="123" y="12"/>
                  </a:lnTo>
                  <a:lnTo>
                    <a:pt x="124" y="16"/>
                  </a:lnTo>
                  <a:lnTo>
                    <a:pt x="124" y="14"/>
                  </a:lnTo>
                  <a:lnTo>
                    <a:pt x="125" y="17"/>
                  </a:lnTo>
                  <a:lnTo>
                    <a:pt x="125" y="14"/>
                  </a:lnTo>
                  <a:lnTo>
                    <a:pt x="126" y="17"/>
                  </a:lnTo>
                  <a:lnTo>
                    <a:pt x="126" y="15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8" y="17"/>
                  </a:lnTo>
                  <a:lnTo>
                    <a:pt x="128" y="15"/>
                  </a:lnTo>
                  <a:lnTo>
                    <a:pt x="129" y="17"/>
                  </a:lnTo>
                  <a:lnTo>
                    <a:pt x="129" y="15"/>
                  </a:lnTo>
                  <a:lnTo>
                    <a:pt x="130" y="18"/>
                  </a:lnTo>
                  <a:lnTo>
                    <a:pt x="130" y="15"/>
                  </a:lnTo>
                  <a:lnTo>
                    <a:pt x="131" y="18"/>
                  </a:lnTo>
                  <a:lnTo>
                    <a:pt x="131" y="15"/>
                  </a:lnTo>
                  <a:lnTo>
                    <a:pt x="132" y="16"/>
                  </a:lnTo>
                  <a:lnTo>
                    <a:pt x="132" y="12"/>
                  </a:lnTo>
                  <a:lnTo>
                    <a:pt x="133" y="15"/>
                  </a:lnTo>
                  <a:lnTo>
                    <a:pt x="133" y="11"/>
                  </a:lnTo>
                  <a:lnTo>
                    <a:pt x="134" y="16"/>
                  </a:lnTo>
                  <a:lnTo>
                    <a:pt x="134" y="14"/>
                  </a:lnTo>
                  <a:lnTo>
                    <a:pt x="135" y="16"/>
                  </a:lnTo>
                  <a:lnTo>
                    <a:pt x="135" y="14"/>
                  </a:lnTo>
                  <a:lnTo>
                    <a:pt x="136" y="18"/>
                  </a:lnTo>
                  <a:lnTo>
                    <a:pt x="136" y="15"/>
                  </a:lnTo>
                  <a:lnTo>
                    <a:pt x="137" y="18"/>
                  </a:lnTo>
                  <a:lnTo>
                    <a:pt x="137" y="16"/>
                  </a:lnTo>
                  <a:lnTo>
                    <a:pt x="138" y="18"/>
                  </a:lnTo>
                  <a:lnTo>
                    <a:pt x="138" y="15"/>
                  </a:lnTo>
                  <a:lnTo>
                    <a:pt x="139" y="16"/>
                  </a:lnTo>
                  <a:lnTo>
                    <a:pt x="139" y="14"/>
                  </a:lnTo>
                  <a:lnTo>
                    <a:pt x="140" y="15"/>
                  </a:lnTo>
                  <a:lnTo>
                    <a:pt x="140" y="13"/>
                  </a:lnTo>
                  <a:lnTo>
                    <a:pt x="141" y="16"/>
                  </a:lnTo>
                  <a:lnTo>
                    <a:pt x="141" y="13"/>
                  </a:lnTo>
                  <a:lnTo>
                    <a:pt x="142" y="17"/>
                  </a:lnTo>
                  <a:lnTo>
                    <a:pt x="142" y="13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5" y="15"/>
                  </a:lnTo>
                  <a:lnTo>
                    <a:pt x="145" y="11"/>
                  </a:lnTo>
                  <a:lnTo>
                    <a:pt x="146" y="16"/>
                  </a:lnTo>
                  <a:lnTo>
                    <a:pt x="146" y="13"/>
                  </a:lnTo>
                  <a:lnTo>
                    <a:pt x="147" y="14"/>
                  </a:lnTo>
                  <a:lnTo>
                    <a:pt x="147" y="12"/>
                  </a:lnTo>
                  <a:lnTo>
                    <a:pt x="148" y="17"/>
                  </a:lnTo>
                  <a:lnTo>
                    <a:pt x="148" y="13"/>
                  </a:lnTo>
                  <a:lnTo>
                    <a:pt x="149" y="17"/>
                  </a:lnTo>
                  <a:lnTo>
                    <a:pt x="149" y="13"/>
                  </a:lnTo>
                  <a:lnTo>
                    <a:pt x="150" y="15"/>
                  </a:lnTo>
                  <a:lnTo>
                    <a:pt x="150" y="12"/>
                  </a:lnTo>
                  <a:lnTo>
                    <a:pt x="151" y="15"/>
                  </a:lnTo>
                  <a:lnTo>
                    <a:pt x="151" y="12"/>
                  </a:lnTo>
                  <a:lnTo>
                    <a:pt x="152" y="15"/>
                  </a:lnTo>
                  <a:lnTo>
                    <a:pt x="152" y="13"/>
                  </a:lnTo>
                  <a:lnTo>
                    <a:pt x="153" y="15"/>
                  </a:lnTo>
                  <a:lnTo>
                    <a:pt x="153" y="13"/>
                  </a:lnTo>
                  <a:lnTo>
                    <a:pt x="154" y="17"/>
                  </a:lnTo>
                  <a:lnTo>
                    <a:pt x="154" y="13"/>
                  </a:lnTo>
                  <a:lnTo>
                    <a:pt x="155" y="18"/>
                  </a:lnTo>
                  <a:lnTo>
                    <a:pt x="155" y="15"/>
                  </a:lnTo>
                  <a:lnTo>
                    <a:pt x="156" y="18"/>
                  </a:lnTo>
                  <a:lnTo>
                    <a:pt x="156" y="15"/>
                  </a:lnTo>
                  <a:lnTo>
                    <a:pt x="157" y="17"/>
                  </a:lnTo>
                  <a:lnTo>
                    <a:pt x="157" y="14"/>
                  </a:lnTo>
                  <a:lnTo>
                    <a:pt x="158" y="16"/>
                  </a:lnTo>
                  <a:lnTo>
                    <a:pt x="158" y="14"/>
                  </a:lnTo>
                  <a:lnTo>
                    <a:pt x="159" y="16"/>
                  </a:lnTo>
                  <a:lnTo>
                    <a:pt x="159" y="13"/>
                  </a:lnTo>
                  <a:lnTo>
                    <a:pt x="160" y="14"/>
                  </a:lnTo>
                  <a:lnTo>
                    <a:pt x="160" y="12"/>
                  </a:lnTo>
                  <a:lnTo>
                    <a:pt x="161" y="16"/>
                  </a:lnTo>
                  <a:lnTo>
                    <a:pt x="161" y="13"/>
                  </a:lnTo>
                  <a:lnTo>
                    <a:pt x="162" y="17"/>
                  </a:lnTo>
                  <a:lnTo>
                    <a:pt x="162" y="14"/>
                  </a:lnTo>
                  <a:lnTo>
                    <a:pt x="163" y="17"/>
                  </a:lnTo>
                  <a:lnTo>
                    <a:pt x="163" y="15"/>
                  </a:lnTo>
                  <a:lnTo>
                    <a:pt x="164" y="17"/>
                  </a:lnTo>
                  <a:lnTo>
                    <a:pt x="164" y="14"/>
                  </a:lnTo>
                  <a:lnTo>
                    <a:pt x="165" y="16"/>
                  </a:lnTo>
                  <a:lnTo>
                    <a:pt x="165" y="14"/>
                  </a:lnTo>
                  <a:lnTo>
                    <a:pt x="166" y="16"/>
                  </a:lnTo>
                  <a:lnTo>
                    <a:pt x="166" y="14"/>
                  </a:lnTo>
                  <a:lnTo>
                    <a:pt x="167" y="16"/>
                  </a:lnTo>
                  <a:lnTo>
                    <a:pt x="167" y="14"/>
                  </a:lnTo>
                  <a:lnTo>
                    <a:pt x="168" y="17"/>
                  </a:lnTo>
                  <a:lnTo>
                    <a:pt x="168" y="15"/>
                  </a:lnTo>
                  <a:lnTo>
                    <a:pt x="169" y="16"/>
                  </a:lnTo>
                  <a:lnTo>
                    <a:pt x="169" y="14"/>
                  </a:lnTo>
                  <a:lnTo>
                    <a:pt x="170" y="15"/>
                  </a:lnTo>
                  <a:lnTo>
                    <a:pt x="170" y="14"/>
                  </a:lnTo>
                  <a:lnTo>
                    <a:pt x="171" y="15"/>
                  </a:lnTo>
                  <a:lnTo>
                    <a:pt x="171" y="13"/>
                  </a:lnTo>
                  <a:lnTo>
                    <a:pt x="172" y="14"/>
                  </a:lnTo>
                  <a:lnTo>
                    <a:pt x="172" y="12"/>
                  </a:lnTo>
                  <a:lnTo>
                    <a:pt x="173" y="15"/>
                  </a:lnTo>
                  <a:lnTo>
                    <a:pt x="173" y="12"/>
                  </a:lnTo>
                  <a:lnTo>
                    <a:pt x="174" y="15"/>
                  </a:lnTo>
                  <a:lnTo>
                    <a:pt x="174" y="13"/>
                  </a:lnTo>
                  <a:lnTo>
                    <a:pt x="175" y="15"/>
                  </a:lnTo>
                  <a:lnTo>
                    <a:pt x="175" y="14"/>
                  </a:lnTo>
                  <a:lnTo>
                    <a:pt x="176" y="16"/>
                  </a:lnTo>
                  <a:lnTo>
                    <a:pt x="176" y="14"/>
                  </a:lnTo>
                  <a:lnTo>
                    <a:pt x="177" y="16"/>
                  </a:lnTo>
                  <a:lnTo>
                    <a:pt x="177" y="13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79" y="16"/>
                  </a:lnTo>
                  <a:lnTo>
                    <a:pt x="179" y="13"/>
                  </a:lnTo>
                  <a:lnTo>
                    <a:pt x="180" y="15"/>
                  </a:lnTo>
                  <a:lnTo>
                    <a:pt x="180" y="14"/>
                  </a:lnTo>
                  <a:lnTo>
                    <a:pt x="181" y="15"/>
                  </a:lnTo>
                  <a:lnTo>
                    <a:pt x="181" y="11"/>
                  </a:lnTo>
                  <a:lnTo>
                    <a:pt x="182" y="14"/>
                  </a:lnTo>
                  <a:lnTo>
                    <a:pt x="182" y="11"/>
                  </a:lnTo>
                  <a:lnTo>
                    <a:pt x="183" y="14"/>
                  </a:lnTo>
                  <a:lnTo>
                    <a:pt x="183" y="11"/>
                  </a:lnTo>
                  <a:lnTo>
                    <a:pt x="184" y="13"/>
                  </a:lnTo>
                  <a:lnTo>
                    <a:pt x="184" y="10"/>
                  </a:lnTo>
                  <a:lnTo>
                    <a:pt x="185" y="12"/>
                  </a:lnTo>
                  <a:lnTo>
                    <a:pt x="185" y="10"/>
                  </a:lnTo>
                  <a:lnTo>
                    <a:pt x="186" y="11"/>
                  </a:lnTo>
                  <a:lnTo>
                    <a:pt x="186" y="8"/>
                  </a:lnTo>
                  <a:lnTo>
                    <a:pt x="187" y="11"/>
                  </a:lnTo>
                  <a:lnTo>
                    <a:pt x="187" y="7"/>
                  </a:lnTo>
                  <a:lnTo>
                    <a:pt x="188" y="11"/>
                  </a:lnTo>
                  <a:lnTo>
                    <a:pt x="188" y="7"/>
                  </a:lnTo>
                  <a:lnTo>
                    <a:pt x="189" y="9"/>
                  </a:lnTo>
                  <a:lnTo>
                    <a:pt x="189" y="5"/>
                  </a:lnTo>
                  <a:lnTo>
                    <a:pt x="190" y="7"/>
                  </a:lnTo>
                  <a:lnTo>
                    <a:pt x="190" y="5"/>
                  </a:lnTo>
                  <a:lnTo>
                    <a:pt x="191" y="7"/>
                  </a:lnTo>
                  <a:lnTo>
                    <a:pt x="191" y="6"/>
                  </a:lnTo>
                  <a:lnTo>
                    <a:pt x="193" y="8"/>
                  </a:lnTo>
                  <a:lnTo>
                    <a:pt x="193" y="6"/>
                  </a:lnTo>
                  <a:lnTo>
                    <a:pt x="194" y="8"/>
                  </a:lnTo>
                  <a:lnTo>
                    <a:pt x="194" y="6"/>
                  </a:lnTo>
                  <a:lnTo>
                    <a:pt x="195" y="9"/>
                  </a:lnTo>
                  <a:lnTo>
                    <a:pt x="195" y="5"/>
                  </a:lnTo>
                  <a:lnTo>
                    <a:pt x="196" y="7"/>
                  </a:lnTo>
                  <a:lnTo>
                    <a:pt x="196" y="5"/>
                  </a:lnTo>
                  <a:lnTo>
                    <a:pt x="197" y="7"/>
                  </a:lnTo>
                  <a:lnTo>
                    <a:pt x="197" y="4"/>
                  </a:lnTo>
                  <a:lnTo>
                    <a:pt x="198" y="8"/>
                  </a:lnTo>
                  <a:lnTo>
                    <a:pt x="198" y="5"/>
                  </a:lnTo>
                  <a:lnTo>
                    <a:pt x="199" y="5"/>
                  </a:lnTo>
                  <a:lnTo>
                    <a:pt x="199" y="2"/>
                  </a:lnTo>
                  <a:lnTo>
                    <a:pt x="200" y="5"/>
                  </a:lnTo>
                  <a:lnTo>
                    <a:pt x="200" y="2"/>
                  </a:lnTo>
                  <a:lnTo>
                    <a:pt x="201" y="5"/>
                  </a:lnTo>
                  <a:lnTo>
                    <a:pt x="201" y="4"/>
                  </a:lnTo>
                  <a:lnTo>
                    <a:pt x="202" y="7"/>
                  </a:lnTo>
                  <a:lnTo>
                    <a:pt x="202" y="4"/>
                  </a:lnTo>
                  <a:lnTo>
                    <a:pt x="203" y="7"/>
                  </a:lnTo>
                  <a:lnTo>
                    <a:pt x="203" y="4"/>
                  </a:lnTo>
                  <a:lnTo>
                    <a:pt x="204" y="7"/>
                  </a:lnTo>
                  <a:lnTo>
                    <a:pt x="204" y="5"/>
                  </a:lnTo>
                  <a:lnTo>
                    <a:pt x="205" y="7"/>
                  </a:lnTo>
                  <a:lnTo>
                    <a:pt x="205" y="4"/>
                  </a:lnTo>
                  <a:lnTo>
                    <a:pt x="206" y="6"/>
                  </a:lnTo>
                  <a:lnTo>
                    <a:pt x="206" y="3"/>
                  </a:lnTo>
                  <a:lnTo>
                    <a:pt x="207" y="4"/>
                  </a:lnTo>
                  <a:lnTo>
                    <a:pt x="207" y="2"/>
                  </a:lnTo>
                  <a:lnTo>
                    <a:pt x="208" y="5"/>
                  </a:lnTo>
                  <a:lnTo>
                    <a:pt x="208" y="2"/>
                  </a:lnTo>
                  <a:lnTo>
                    <a:pt x="209" y="5"/>
                  </a:lnTo>
                  <a:lnTo>
                    <a:pt x="209" y="4"/>
                  </a:lnTo>
                  <a:lnTo>
                    <a:pt x="210" y="6"/>
                  </a:lnTo>
                  <a:lnTo>
                    <a:pt x="210" y="4"/>
                  </a:lnTo>
                  <a:lnTo>
                    <a:pt x="211" y="8"/>
                  </a:lnTo>
                  <a:lnTo>
                    <a:pt x="211" y="5"/>
                  </a:lnTo>
                  <a:lnTo>
                    <a:pt x="212" y="8"/>
                  </a:lnTo>
                  <a:lnTo>
                    <a:pt x="212" y="5"/>
                  </a:lnTo>
                  <a:lnTo>
                    <a:pt x="213" y="7"/>
                  </a:lnTo>
                  <a:lnTo>
                    <a:pt x="213" y="4"/>
                  </a:lnTo>
                  <a:lnTo>
                    <a:pt x="214" y="6"/>
                  </a:lnTo>
                  <a:lnTo>
                    <a:pt x="214" y="3"/>
                  </a:lnTo>
                  <a:lnTo>
                    <a:pt x="215" y="7"/>
                  </a:lnTo>
                  <a:lnTo>
                    <a:pt x="215" y="3"/>
                  </a:lnTo>
                  <a:lnTo>
                    <a:pt x="216" y="7"/>
                  </a:lnTo>
                  <a:lnTo>
                    <a:pt x="216" y="5"/>
                  </a:lnTo>
                  <a:lnTo>
                    <a:pt x="217" y="8"/>
                  </a:lnTo>
                  <a:lnTo>
                    <a:pt x="217" y="5"/>
                  </a:lnTo>
                  <a:lnTo>
                    <a:pt x="218" y="7"/>
                  </a:lnTo>
                  <a:lnTo>
                    <a:pt x="218" y="5"/>
                  </a:lnTo>
                  <a:lnTo>
                    <a:pt x="219" y="7"/>
                  </a:lnTo>
                  <a:lnTo>
                    <a:pt x="219" y="4"/>
                  </a:lnTo>
                  <a:lnTo>
                    <a:pt x="220" y="8"/>
                  </a:lnTo>
                  <a:lnTo>
                    <a:pt x="220" y="5"/>
                  </a:lnTo>
                  <a:lnTo>
                    <a:pt x="221" y="7"/>
                  </a:lnTo>
                  <a:lnTo>
                    <a:pt x="221" y="5"/>
                  </a:lnTo>
                  <a:lnTo>
                    <a:pt x="222" y="8"/>
                  </a:lnTo>
                  <a:lnTo>
                    <a:pt x="222" y="5"/>
                  </a:lnTo>
                  <a:lnTo>
                    <a:pt x="223" y="8"/>
                  </a:lnTo>
                  <a:lnTo>
                    <a:pt x="223" y="5"/>
                  </a:lnTo>
                  <a:lnTo>
                    <a:pt x="224" y="8"/>
                  </a:lnTo>
                  <a:lnTo>
                    <a:pt x="224" y="5"/>
                  </a:lnTo>
                  <a:lnTo>
                    <a:pt x="225" y="8"/>
                  </a:lnTo>
                  <a:lnTo>
                    <a:pt x="225" y="5"/>
                  </a:lnTo>
                  <a:lnTo>
                    <a:pt x="226" y="7"/>
                  </a:lnTo>
                  <a:lnTo>
                    <a:pt x="226" y="5"/>
                  </a:lnTo>
                  <a:lnTo>
                    <a:pt x="227" y="6"/>
                  </a:lnTo>
                  <a:lnTo>
                    <a:pt x="227" y="4"/>
                  </a:lnTo>
                  <a:lnTo>
                    <a:pt x="228" y="6"/>
                  </a:lnTo>
                  <a:lnTo>
                    <a:pt x="228" y="5"/>
                  </a:lnTo>
                  <a:lnTo>
                    <a:pt x="229" y="7"/>
                  </a:lnTo>
                  <a:lnTo>
                    <a:pt x="229" y="4"/>
                  </a:lnTo>
                  <a:lnTo>
                    <a:pt x="230" y="7"/>
                  </a:lnTo>
                  <a:lnTo>
                    <a:pt x="230" y="4"/>
                  </a:lnTo>
                  <a:lnTo>
                    <a:pt x="231" y="6"/>
                  </a:lnTo>
                  <a:lnTo>
                    <a:pt x="231" y="3"/>
                  </a:lnTo>
                  <a:lnTo>
                    <a:pt x="232" y="4"/>
                  </a:lnTo>
                  <a:lnTo>
                    <a:pt x="232" y="3"/>
                  </a:lnTo>
                  <a:lnTo>
                    <a:pt x="233" y="5"/>
                  </a:lnTo>
                  <a:lnTo>
                    <a:pt x="233" y="3"/>
                  </a:lnTo>
                  <a:lnTo>
                    <a:pt x="234" y="5"/>
                  </a:lnTo>
                  <a:lnTo>
                    <a:pt x="234" y="2"/>
                  </a:lnTo>
                  <a:lnTo>
                    <a:pt x="235" y="4"/>
                  </a:lnTo>
                  <a:lnTo>
                    <a:pt x="235" y="2"/>
                  </a:lnTo>
                  <a:lnTo>
                    <a:pt x="236" y="4"/>
                  </a:lnTo>
                  <a:lnTo>
                    <a:pt x="236" y="2"/>
                  </a:lnTo>
                  <a:lnTo>
                    <a:pt x="237" y="4"/>
                  </a:lnTo>
                  <a:lnTo>
                    <a:pt x="237" y="2"/>
                  </a:lnTo>
                  <a:lnTo>
                    <a:pt x="238" y="3"/>
                  </a:lnTo>
                  <a:lnTo>
                    <a:pt x="238" y="2"/>
                  </a:lnTo>
                  <a:lnTo>
                    <a:pt x="239" y="3"/>
                  </a:lnTo>
                  <a:lnTo>
                    <a:pt x="239" y="1"/>
                  </a:lnTo>
                  <a:lnTo>
                    <a:pt x="240" y="3"/>
                  </a:lnTo>
                  <a:lnTo>
                    <a:pt x="240" y="1"/>
                  </a:lnTo>
                  <a:lnTo>
                    <a:pt x="241" y="2"/>
                  </a:lnTo>
                  <a:lnTo>
                    <a:pt x="241" y="0"/>
                  </a:lnTo>
                  <a:lnTo>
                    <a:pt x="242" y="2"/>
                  </a:lnTo>
                  <a:lnTo>
                    <a:pt x="242" y="0"/>
                  </a:lnTo>
                  <a:lnTo>
                    <a:pt x="243" y="2"/>
                  </a:lnTo>
                  <a:lnTo>
                    <a:pt x="243" y="0"/>
                  </a:lnTo>
                  <a:lnTo>
                    <a:pt x="244" y="2"/>
                  </a:lnTo>
                  <a:lnTo>
                    <a:pt x="244" y="0"/>
                  </a:lnTo>
                  <a:lnTo>
                    <a:pt x="245" y="3"/>
                  </a:lnTo>
                  <a:lnTo>
                    <a:pt x="245" y="0"/>
                  </a:lnTo>
                  <a:lnTo>
                    <a:pt x="246" y="3"/>
                  </a:lnTo>
                  <a:lnTo>
                    <a:pt x="246" y="0"/>
                  </a:lnTo>
                  <a:lnTo>
                    <a:pt x="247" y="2"/>
                  </a:lnTo>
                  <a:lnTo>
                    <a:pt x="247" y="0"/>
                  </a:lnTo>
                  <a:lnTo>
                    <a:pt x="248" y="1"/>
                  </a:lnTo>
                  <a:lnTo>
                    <a:pt x="248" y="0"/>
                  </a:lnTo>
                </a:path>
              </a:pathLst>
            </a:custGeom>
            <a:noFill/>
            <a:ln w="19050" cap="rnd">
              <a:solidFill>
                <a:srgbClr val="2855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37" name="Textfeld 336">
              <a:extLst>
                <a:ext uri="{FF2B5EF4-FFF2-40B4-BE49-F238E27FC236}">
                  <a16:creationId xmlns:a16="http://schemas.microsoft.com/office/drawing/2014/main" id="{9A9E3B3C-9E9D-48BE-B899-7809955D1B6B}"/>
                </a:ext>
              </a:extLst>
            </p:cNvPr>
            <p:cNvSpPr txBox="1"/>
            <p:nvPr/>
          </p:nvSpPr>
          <p:spPr>
            <a:xfrm>
              <a:off x="5703341" y="18839550"/>
              <a:ext cx="4316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4B819"/>
                </a:buClr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Prozesszeit </a:t>
              </a:r>
              <a:r>
                <a:rPr kumimoji="0" lang="de-DE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t</a:t>
              </a:r>
              <a:r>
                <a:rPr kumimoji="0" lang="de-DE" sz="3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h</a:t>
              </a:r>
              <a:endPara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cxnSp>
          <p:nvCxnSpPr>
            <p:cNvPr id="340" name="Gerader Verbinder 339">
              <a:extLst>
                <a:ext uri="{FF2B5EF4-FFF2-40B4-BE49-F238E27FC236}">
                  <a16:creationId xmlns:a16="http://schemas.microsoft.com/office/drawing/2014/main" id="{B4C7BD65-DBDC-4488-B5C5-4FD9A8526241}"/>
                </a:ext>
              </a:extLst>
            </p:cNvPr>
            <p:cNvCxnSpPr/>
            <p:nvPr/>
          </p:nvCxnSpPr>
          <p:spPr>
            <a:xfrm>
              <a:off x="3277054" y="14117240"/>
              <a:ext cx="87383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Gerader Verbinder 340">
              <a:extLst>
                <a:ext uri="{FF2B5EF4-FFF2-40B4-BE49-F238E27FC236}">
                  <a16:creationId xmlns:a16="http://schemas.microsoft.com/office/drawing/2014/main" id="{51E9613C-235C-456A-BD49-EC8432BAEB58}"/>
                </a:ext>
              </a:extLst>
            </p:cNvPr>
            <p:cNvCxnSpPr/>
            <p:nvPr/>
          </p:nvCxnSpPr>
          <p:spPr>
            <a:xfrm>
              <a:off x="3273086" y="14860061"/>
              <a:ext cx="87383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Gerader Verbinder 341">
              <a:extLst>
                <a:ext uri="{FF2B5EF4-FFF2-40B4-BE49-F238E27FC236}">
                  <a16:creationId xmlns:a16="http://schemas.microsoft.com/office/drawing/2014/main" id="{1FFBA453-01A3-45AC-BC83-0658D0A70811}"/>
                </a:ext>
              </a:extLst>
            </p:cNvPr>
            <p:cNvCxnSpPr/>
            <p:nvPr/>
          </p:nvCxnSpPr>
          <p:spPr>
            <a:xfrm>
              <a:off x="3286659" y="15598532"/>
              <a:ext cx="87383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Gerader Verbinder 342">
              <a:extLst>
                <a:ext uri="{FF2B5EF4-FFF2-40B4-BE49-F238E27FC236}">
                  <a16:creationId xmlns:a16="http://schemas.microsoft.com/office/drawing/2014/main" id="{9E6EB02B-7D2B-4028-8A28-30622E755709}"/>
                </a:ext>
              </a:extLst>
            </p:cNvPr>
            <p:cNvCxnSpPr/>
            <p:nvPr/>
          </p:nvCxnSpPr>
          <p:spPr>
            <a:xfrm>
              <a:off x="3294596" y="16361249"/>
              <a:ext cx="87383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Gerader Verbinder 343">
              <a:extLst>
                <a:ext uri="{FF2B5EF4-FFF2-40B4-BE49-F238E27FC236}">
                  <a16:creationId xmlns:a16="http://schemas.microsoft.com/office/drawing/2014/main" id="{E8FC81A5-90B4-4149-9D75-B5CDF600595A}"/>
                </a:ext>
              </a:extLst>
            </p:cNvPr>
            <p:cNvCxnSpPr/>
            <p:nvPr/>
          </p:nvCxnSpPr>
          <p:spPr>
            <a:xfrm>
              <a:off x="3294596" y="17123799"/>
              <a:ext cx="87383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Freeform 164">
              <a:extLst>
                <a:ext uri="{FF2B5EF4-FFF2-40B4-BE49-F238E27FC236}">
                  <a16:creationId xmlns:a16="http://schemas.microsoft.com/office/drawing/2014/main" id="{55B6CF3A-A140-4F70-A515-22708F9B9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982" y="16383439"/>
              <a:ext cx="674542" cy="1336668"/>
            </a:xfrm>
            <a:custGeom>
              <a:avLst/>
              <a:gdLst>
                <a:gd name="T0" fmla="*/ 3 w 251"/>
                <a:gd name="T1" fmla="*/ 649 h 672"/>
                <a:gd name="T2" fmla="*/ 7 w 251"/>
                <a:gd name="T3" fmla="*/ 647 h 672"/>
                <a:gd name="T4" fmla="*/ 11 w 251"/>
                <a:gd name="T5" fmla="*/ 648 h 672"/>
                <a:gd name="T6" fmla="*/ 15 w 251"/>
                <a:gd name="T7" fmla="*/ 648 h 672"/>
                <a:gd name="T8" fmla="*/ 19 w 251"/>
                <a:gd name="T9" fmla="*/ 649 h 672"/>
                <a:gd name="T10" fmla="*/ 23 w 251"/>
                <a:gd name="T11" fmla="*/ 646 h 672"/>
                <a:gd name="T12" fmla="*/ 27 w 251"/>
                <a:gd name="T13" fmla="*/ 647 h 672"/>
                <a:gd name="T14" fmla="*/ 31 w 251"/>
                <a:gd name="T15" fmla="*/ 595 h 672"/>
                <a:gd name="T16" fmla="*/ 35 w 251"/>
                <a:gd name="T17" fmla="*/ 199 h 672"/>
                <a:gd name="T18" fmla="*/ 39 w 251"/>
                <a:gd name="T19" fmla="*/ 0 h 672"/>
                <a:gd name="T20" fmla="*/ 43 w 251"/>
                <a:gd name="T21" fmla="*/ 43 h 672"/>
                <a:gd name="T22" fmla="*/ 47 w 251"/>
                <a:gd name="T23" fmla="*/ 118 h 672"/>
                <a:gd name="T24" fmla="*/ 51 w 251"/>
                <a:gd name="T25" fmla="*/ 194 h 672"/>
                <a:gd name="T26" fmla="*/ 55 w 251"/>
                <a:gd name="T27" fmla="*/ 260 h 672"/>
                <a:gd name="T28" fmla="*/ 59 w 251"/>
                <a:gd name="T29" fmla="*/ 309 h 672"/>
                <a:gd name="T30" fmla="*/ 63 w 251"/>
                <a:gd name="T31" fmla="*/ 344 h 672"/>
                <a:gd name="T32" fmla="*/ 67 w 251"/>
                <a:gd name="T33" fmla="*/ 381 h 672"/>
                <a:gd name="T34" fmla="*/ 71 w 251"/>
                <a:gd name="T35" fmla="*/ 411 h 672"/>
                <a:gd name="T36" fmla="*/ 75 w 251"/>
                <a:gd name="T37" fmla="*/ 443 h 672"/>
                <a:gd name="T38" fmla="*/ 79 w 251"/>
                <a:gd name="T39" fmla="*/ 475 h 672"/>
                <a:gd name="T40" fmla="*/ 83 w 251"/>
                <a:gd name="T41" fmla="*/ 497 h 672"/>
                <a:gd name="T42" fmla="*/ 87 w 251"/>
                <a:gd name="T43" fmla="*/ 511 h 672"/>
                <a:gd name="T44" fmla="*/ 91 w 251"/>
                <a:gd name="T45" fmla="*/ 526 h 672"/>
                <a:gd name="T46" fmla="*/ 95 w 251"/>
                <a:gd name="T47" fmla="*/ 537 h 672"/>
                <a:gd name="T48" fmla="*/ 99 w 251"/>
                <a:gd name="T49" fmla="*/ 545 h 672"/>
                <a:gd name="T50" fmla="*/ 103 w 251"/>
                <a:gd name="T51" fmla="*/ 554 h 672"/>
                <a:gd name="T52" fmla="*/ 107 w 251"/>
                <a:gd name="T53" fmla="*/ 560 h 672"/>
                <a:gd name="T54" fmla="*/ 111 w 251"/>
                <a:gd name="T55" fmla="*/ 565 h 672"/>
                <a:gd name="T56" fmla="*/ 115 w 251"/>
                <a:gd name="T57" fmla="*/ 570 h 672"/>
                <a:gd name="T58" fmla="*/ 119 w 251"/>
                <a:gd name="T59" fmla="*/ 578 h 672"/>
                <a:gd name="T60" fmla="*/ 123 w 251"/>
                <a:gd name="T61" fmla="*/ 586 h 672"/>
                <a:gd name="T62" fmla="*/ 127 w 251"/>
                <a:gd name="T63" fmla="*/ 590 h 672"/>
                <a:gd name="T64" fmla="*/ 131 w 251"/>
                <a:gd name="T65" fmla="*/ 593 h 672"/>
                <a:gd name="T66" fmla="*/ 135 w 251"/>
                <a:gd name="T67" fmla="*/ 595 h 672"/>
                <a:gd name="T68" fmla="*/ 139 w 251"/>
                <a:gd name="T69" fmla="*/ 597 h 672"/>
                <a:gd name="T70" fmla="*/ 143 w 251"/>
                <a:gd name="T71" fmla="*/ 616 h 672"/>
                <a:gd name="T72" fmla="*/ 147 w 251"/>
                <a:gd name="T73" fmla="*/ 648 h 672"/>
                <a:gd name="T74" fmla="*/ 151 w 251"/>
                <a:gd name="T75" fmla="*/ 651 h 672"/>
                <a:gd name="T76" fmla="*/ 156 w 251"/>
                <a:gd name="T77" fmla="*/ 657 h 672"/>
                <a:gd name="T78" fmla="*/ 160 w 251"/>
                <a:gd name="T79" fmla="*/ 658 h 672"/>
                <a:gd name="T80" fmla="*/ 164 w 251"/>
                <a:gd name="T81" fmla="*/ 661 h 672"/>
                <a:gd name="T82" fmla="*/ 168 w 251"/>
                <a:gd name="T83" fmla="*/ 661 h 672"/>
                <a:gd name="T84" fmla="*/ 172 w 251"/>
                <a:gd name="T85" fmla="*/ 656 h 672"/>
                <a:gd name="T86" fmla="*/ 176 w 251"/>
                <a:gd name="T87" fmla="*/ 658 h 672"/>
                <a:gd name="T88" fmla="*/ 180 w 251"/>
                <a:gd name="T89" fmla="*/ 658 h 672"/>
                <a:gd name="T90" fmla="*/ 184 w 251"/>
                <a:gd name="T91" fmla="*/ 657 h 672"/>
                <a:gd name="T92" fmla="*/ 188 w 251"/>
                <a:gd name="T93" fmla="*/ 654 h 672"/>
                <a:gd name="T94" fmla="*/ 192 w 251"/>
                <a:gd name="T95" fmla="*/ 659 h 672"/>
                <a:gd name="T96" fmla="*/ 196 w 251"/>
                <a:gd name="T97" fmla="*/ 653 h 672"/>
                <a:gd name="T98" fmla="*/ 200 w 251"/>
                <a:gd name="T99" fmla="*/ 658 h 672"/>
                <a:gd name="T100" fmla="*/ 204 w 251"/>
                <a:gd name="T101" fmla="*/ 660 h 672"/>
                <a:gd name="T102" fmla="*/ 208 w 251"/>
                <a:gd name="T103" fmla="*/ 657 h 672"/>
                <a:gd name="T104" fmla="*/ 212 w 251"/>
                <a:gd name="T105" fmla="*/ 662 h 672"/>
                <a:gd name="T106" fmla="*/ 216 w 251"/>
                <a:gd name="T107" fmla="*/ 666 h 672"/>
                <a:gd name="T108" fmla="*/ 220 w 251"/>
                <a:gd name="T109" fmla="*/ 669 h 672"/>
                <a:gd name="T110" fmla="*/ 224 w 251"/>
                <a:gd name="T111" fmla="*/ 666 h 672"/>
                <a:gd name="T112" fmla="*/ 228 w 251"/>
                <a:gd name="T113" fmla="*/ 667 h 672"/>
                <a:gd name="T114" fmla="*/ 232 w 251"/>
                <a:gd name="T115" fmla="*/ 664 h 672"/>
                <a:gd name="T116" fmla="*/ 236 w 251"/>
                <a:gd name="T117" fmla="*/ 654 h 672"/>
                <a:gd name="T118" fmla="*/ 240 w 251"/>
                <a:gd name="T119" fmla="*/ 654 h 672"/>
                <a:gd name="T120" fmla="*/ 244 w 251"/>
                <a:gd name="T121" fmla="*/ 662 h 672"/>
                <a:gd name="T122" fmla="*/ 248 w 251"/>
                <a:gd name="T123" fmla="*/ 661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672">
                  <a:moveTo>
                    <a:pt x="0" y="652"/>
                  </a:moveTo>
                  <a:lnTo>
                    <a:pt x="0" y="649"/>
                  </a:lnTo>
                  <a:lnTo>
                    <a:pt x="1" y="652"/>
                  </a:lnTo>
                  <a:lnTo>
                    <a:pt x="1" y="649"/>
                  </a:lnTo>
                  <a:lnTo>
                    <a:pt x="2" y="652"/>
                  </a:lnTo>
                  <a:lnTo>
                    <a:pt x="2" y="649"/>
                  </a:lnTo>
                  <a:lnTo>
                    <a:pt x="3" y="653"/>
                  </a:lnTo>
                  <a:lnTo>
                    <a:pt x="3" y="649"/>
                  </a:lnTo>
                  <a:lnTo>
                    <a:pt x="4" y="653"/>
                  </a:lnTo>
                  <a:lnTo>
                    <a:pt x="4" y="648"/>
                  </a:lnTo>
                  <a:lnTo>
                    <a:pt x="5" y="650"/>
                  </a:lnTo>
                  <a:lnTo>
                    <a:pt x="5" y="647"/>
                  </a:lnTo>
                  <a:lnTo>
                    <a:pt x="6" y="650"/>
                  </a:lnTo>
                  <a:lnTo>
                    <a:pt x="6" y="647"/>
                  </a:lnTo>
                  <a:lnTo>
                    <a:pt x="7" y="650"/>
                  </a:lnTo>
                  <a:lnTo>
                    <a:pt x="7" y="647"/>
                  </a:lnTo>
                  <a:lnTo>
                    <a:pt x="8" y="652"/>
                  </a:lnTo>
                  <a:lnTo>
                    <a:pt x="8" y="647"/>
                  </a:lnTo>
                  <a:lnTo>
                    <a:pt x="9" y="652"/>
                  </a:lnTo>
                  <a:lnTo>
                    <a:pt x="9" y="650"/>
                  </a:lnTo>
                  <a:lnTo>
                    <a:pt x="10" y="654"/>
                  </a:lnTo>
                  <a:lnTo>
                    <a:pt x="10" y="649"/>
                  </a:lnTo>
                  <a:lnTo>
                    <a:pt x="11" y="653"/>
                  </a:lnTo>
                  <a:lnTo>
                    <a:pt x="11" y="648"/>
                  </a:lnTo>
                  <a:lnTo>
                    <a:pt x="12" y="653"/>
                  </a:lnTo>
                  <a:lnTo>
                    <a:pt x="12" y="648"/>
                  </a:lnTo>
                  <a:lnTo>
                    <a:pt x="13" y="653"/>
                  </a:lnTo>
                  <a:lnTo>
                    <a:pt x="13" y="650"/>
                  </a:lnTo>
                  <a:lnTo>
                    <a:pt x="14" y="653"/>
                  </a:lnTo>
                  <a:lnTo>
                    <a:pt x="14" y="649"/>
                  </a:lnTo>
                  <a:lnTo>
                    <a:pt x="15" y="652"/>
                  </a:lnTo>
                  <a:lnTo>
                    <a:pt x="15" y="648"/>
                  </a:lnTo>
                  <a:lnTo>
                    <a:pt x="16" y="652"/>
                  </a:lnTo>
                  <a:lnTo>
                    <a:pt x="16" y="649"/>
                  </a:lnTo>
                  <a:lnTo>
                    <a:pt x="17" y="652"/>
                  </a:lnTo>
                  <a:lnTo>
                    <a:pt x="17" y="648"/>
                  </a:lnTo>
                  <a:lnTo>
                    <a:pt x="18" y="650"/>
                  </a:lnTo>
                  <a:lnTo>
                    <a:pt x="18" y="648"/>
                  </a:lnTo>
                  <a:lnTo>
                    <a:pt x="19" y="651"/>
                  </a:lnTo>
                  <a:lnTo>
                    <a:pt x="19" y="649"/>
                  </a:lnTo>
                  <a:lnTo>
                    <a:pt x="20" y="652"/>
                  </a:lnTo>
                  <a:lnTo>
                    <a:pt x="20" y="649"/>
                  </a:lnTo>
                  <a:lnTo>
                    <a:pt x="21" y="652"/>
                  </a:lnTo>
                  <a:lnTo>
                    <a:pt x="21" y="649"/>
                  </a:lnTo>
                  <a:lnTo>
                    <a:pt x="22" y="652"/>
                  </a:lnTo>
                  <a:lnTo>
                    <a:pt x="22" y="646"/>
                  </a:lnTo>
                  <a:lnTo>
                    <a:pt x="23" y="653"/>
                  </a:lnTo>
                  <a:lnTo>
                    <a:pt x="23" y="646"/>
                  </a:lnTo>
                  <a:lnTo>
                    <a:pt x="24" y="652"/>
                  </a:lnTo>
                  <a:lnTo>
                    <a:pt x="24" y="650"/>
                  </a:lnTo>
                  <a:lnTo>
                    <a:pt x="25" y="654"/>
                  </a:lnTo>
                  <a:lnTo>
                    <a:pt x="25" y="650"/>
                  </a:lnTo>
                  <a:lnTo>
                    <a:pt x="26" y="654"/>
                  </a:lnTo>
                  <a:lnTo>
                    <a:pt x="26" y="649"/>
                  </a:lnTo>
                  <a:lnTo>
                    <a:pt x="27" y="651"/>
                  </a:lnTo>
                  <a:lnTo>
                    <a:pt x="27" y="647"/>
                  </a:lnTo>
                  <a:lnTo>
                    <a:pt x="28" y="650"/>
                  </a:lnTo>
                  <a:lnTo>
                    <a:pt x="28" y="646"/>
                  </a:lnTo>
                  <a:lnTo>
                    <a:pt x="29" y="648"/>
                  </a:lnTo>
                  <a:lnTo>
                    <a:pt x="29" y="645"/>
                  </a:lnTo>
                  <a:lnTo>
                    <a:pt x="30" y="647"/>
                  </a:lnTo>
                  <a:lnTo>
                    <a:pt x="30" y="641"/>
                  </a:lnTo>
                  <a:lnTo>
                    <a:pt x="31" y="643"/>
                  </a:lnTo>
                  <a:lnTo>
                    <a:pt x="31" y="595"/>
                  </a:lnTo>
                  <a:lnTo>
                    <a:pt x="32" y="613"/>
                  </a:lnTo>
                  <a:lnTo>
                    <a:pt x="32" y="503"/>
                  </a:lnTo>
                  <a:lnTo>
                    <a:pt x="33" y="525"/>
                  </a:lnTo>
                  <a:lnTo>
                    <a:pt x="33" y="398"/>
                  </a:lnTo>
                  <a:lnTo>
                    <a:pt x="34" y="419"/>
                  </a:lnTo>
                  <a:lnTo>
                    <a:pt x="34" y="309"/>
                  </a:lnTo>
                  <a:lnTo>
                    <a:pt x="35" y="332"/>
                  </a:lnTo>
                  <a:lnTo>
                    <a:pt x="35" y="199"/>
                  </a:lnTo>
                  <a:lnTo>
                    <a:pt x="36" y="218"/>
                  </a:lnTo>
                  <a:lnTo>
                    <a:pt x="36" y="103"/>
                  </a:lnTo>
                  <a:lnTo>
                    <a:pt x="37" y="122"/>
                  </a:lnTo>
                  <a:lnTo>
                    <a:pt x="37" y="45"/>
                  </a:lnTo>
                  <a:lnTo>
                    <a:pt x="38" y="53"/>
                  </a:lnTo>
                  <a:lnTo>
                    <a:pt x="38" y="9"/>
                  </a:lnTo>
                  <a:lnTo>
                    <a:pt x="39" y="13"/>
                  </a:lnTo>
                  <a:lnTo>
                    <a:pt x="39" y="0"/>
                  </a:lnTo>
                  <a:lnTo>
                    <a:pt x="40" y="12"/>
                  </a:lnTo>
                  <a:lnTo>
                    <a:pt x="40" y="1"/>
                  </a:lnTo>
                  <a:lnTo>
                    <a:pt x="41" y="28"/>
                  </a:lnTo>
                  <a:lnTo>
                    <a:pt x="41" y="11"/>
                  </a:lnTo>
                  <a:lnTo>
                    <a:pt x="42" y="45"/>
                  </a:lnTo>
                  <a:lnTo>
                    <a:pt x="42" y="27"/>
                  </a:lnTo>
                  <a:lnTo>
                    <a:pt x="43" y="61"/>
                  </a:lnTo>
                  <a:lnTo>
                    <a:pt x="43" y="43"/>
                  </a:lnTo>
                  <a:lnTo>
                    <a:pt x="44" y="81"/>
                  </a:lnTo>
                  <a:lnTo>
                    <a:pt x="44" y="60"/>
                  </a:lnTo>
                  <a:lnTo>
                    <a:pt x="45" y="102"/>
                  </a:lnTo>
                  <a:lnTo>
                    <a:pt x="45" y="79"/>
                  </a:lnTo>
                  <a:lnTo>
                    <a:pt x="46" y="123"/>
                  </a:lnTo>
                  <a:lnTo>
                    <a:pt x="46" y="96"/>
                  </a:lnTo>
                  <a:lnTo>
                    <a:pt x="47" y="143"/>
                  </a:lnTo>
                  <a:lnTo>
                    <a:pt x="47" y="118"/>
                  </a:lnTo>
                  <a:lnTo>
                    <a:pt x="48" y="165"/>
                  </a:lnTo>
                  <a:lnTo>
                    <a:pt x="48" y="135"/>
                  </a:lnTo>
                  <a:lnTo>
                    <a:pt x="49" y="182"/>
                  </a:lnTo>
                  <a:lnTo>
                    <a:pt x="49" y="158"/>
                  </a:lnTo>
                  <a:lnTo>
                    <a:pt x="50" y="200"/>
                  </a:lnTo>
                  <a:lnTo>
                    <a:pt x="50" y="178"/>
                  </a:lnTo>
                  <a:lnTo>
                    <a:pt x="51" y="216"/>
                  </a:lnTo>
                  <a:lnTo>
                    <a:pt x="51" y="194"/>
                  </a:lnTo>
                  <a:lnTo>
                    <a:pt x="52" y="232"/>
                  </a:lnTo>
                  <a:lnTo>
                    <a:pt x="52" y="213"/>
                  </a:lnTo>
                  <a:lnTo>
                    <a:pt x="53" y="246"/>
                  </a:lnTo>
                  <a:lnTo>
                    <a:pt x="53" y="229"/>
                  </a:lnTo>
                  <a:lnTo>
                    <a:pt x="54" y="262"/>
                  </a:lnTo>
                  <a:lnTo>
                    <a:pt x="54" y="245"/>
                  </a:lnTo>
                  <a:lnTo>
                    <a:pt x="55" y="277"/>
                  </a:lnTo>
                  <a:lnTo>
                    <a:pt x="55" y="260"/>
                  </a:lnTo>
                  <a:lnTo>
                    <a:pt x="56" y="290"/>
                  </a:lnTo>
                  <a:lnTo>
                    <a:pt x="56" y="275"/>
                  </a:lnTo>
                  <a:lnTo>
                    <a:pt x="57" y="302"/>
                  </a:lnTo>
                  <a:lnTo>
                    <a:pt x="57" y="286"/>
                  </a:lnTo>
                  <a:lnTo>
                    <a:pt x="58" y="312"/>
                  </a:lnTo>
                  <a:lnTo>
                    <a:pt x="58" y="298"/>
                  </a:lnTo>
                  <a:lnTo>
                    <a:pt x="59" y="320"/>
                  </a:lnTo>
                  <a:lnTo>
                    <a:pt x="59" y="309"/>
                  </a:lnTo>
                  <a:lnTo>
                    <a:pt x="60" y="331"/>
                  </a:lnTo>
                  <a:lnTo>
                    <a:pt x="60" y="320"/>
                  </a:lnTo>
                  <a:lnTo>
                    <a:pt x="61" y="337"/>
                  </a:lnTo>
                  <a:lnTo>
                    <a:pt x="61" y="325"/>
                  </a:lnTo>
                  <a:lnTo>
                    <a:pt x="62" y="348"/>
                  </a:lnTo>
                  <a:lnTo>
                    <a:pt x="62" y="335"/>
                  </a:lnTo>
                  <a:lnTo>
                    <a:pt x="63" y="358"/>
                  </a:lnTo>
                  <a:lnTo>
                    <a:pt x="63" y="344"/>
                  </a:lnTo>
                  <a:lnTo>
                    <a:pt x="64" y="366"/>
                  </a:lnTo>
                  <a:lnTo>
                    <a:pt x="64" y="356"/>
                  </a:lnTo>
                  <a:lnTo>
                    <a:pt x="65" y="378"/>
                  </a:lnTo>
                  <a:lnTo>
                    <a:pt x="65" y="365"/>
                  </a:lnTo>
                  <a:lnTo>
                    <a:pt x="66" y="383"/>
                  </a:lnTo>
                  <a:lnTo>
                    <a:pt x="66" y="372"/>
                  </a:lnTo>
                  <a:lnTo>
                    <a:pt x="67" y="393"/>
                  </a:lnTo>
                  <a:lnTo>
                    <a:pt x="67" y="381"/>
                  </a:lnTo>
                  <a:lnTo>
                    <a:pt x="68" y="402"/>
                  </a:lnTo>
                  <a:lnTo>
                    <a:pt x="68" y="392"/>
                  </a:lnTo>
                  <a:lnTo>
                    <a:pt x="69" y="409"/>
                  </a:lnTo>
                  <a:lnTo>
                    <a:pt x="69" y="401"/>
                  </a:lnTo>
                  <a:lnTo>
                    <a:pt x="70" y="412"/>
                  </a:lnTo>
                  <a:lnTo>
                    <a:pt x="70" y="407"/>
                  </a:lnTo>
                  <a:lnTo>
                    <a:pt x="71" y="422"/>
                  </a:lnTo>
                  <a:lnTo>
                    <a:pt x="71" y="411"/>
                  </a:lnTo>
                  <a:lnTo>
                    <a:pt x="72" y="429"/>
                  </a:lnTo>
                  <a:lnTo>
                    <a:pt x="72" y="419"/>
                  </a:lnTo>
                  <a:lnTo>
                    <a:pt x="73" y="438"/>
                  </a:lnTo>
                  <a:lnTo>
                    <a:pt x="73" y="426"/>
                  </a:lnTo>
                  <a:lnTo>
                    <a:pt x="74" y="447"/>
                  </a:lnTo>
                  <a:lnTo>
                    <a:pt x="74" y="438"/>
                  </a:lnTo>
                  <a:lnTo>
                    <a:pt x="75" y="454"/>
                  </a:lnTo>
                  <a:lnTo>
                    <a:pt x="75" y="443"/>
                  </a:lnTo>
                  <a:lnTo>
                    <a:pt x="76" y="462"/>
                  </a:lnTo>
                  <a:lnTo>
                    <a:pt x="76" y="452"/>
                  </a:lnTo>
                  <a:lnTo>
                    <a:pt x="77" y="469"/>
                  </a:lnTo>
                  <a:lnTo>
                    <a:pt x="77" y="462"/>
                  </a:lnTo>
                  <a:lnTo>
                    <a:pt x="78" y="476"/>
                  </a:lnTo>
                  <a:lnTo>
                    <a:pt x="78" y="468"/>
                  </a:lnTo>
                  <a:lnTo>
                    <a:pt x="79" y="482"/>
                  </a:lnTo>
                  <a:lnTo>
                    <a:pt x="79" y="475"/>
                  </a:lnTo>
                  <a:lnTo>
                    <a:pt x="80" y="488"/>
                  </a:lnTo>
                  <a:lnTo>
                    <a:pt x="80" y="481"/>
                  </a:lnTo>
                  <a:lnTo>
                    <a:pt x="81" y="492"/>
                  </a:lnTo>
                  <a:lnTo>
                    <a:pt x="81" y="487"/>
                  </a:lnTo>
                  <a:lnTo>
                    <a:pt x="82" y="498"/>
                  </a:lnTo>
                  <a:lnTo>
                    <a:pt x="82" y="491"/>
                  </a:lnTo>
                  <a:lnTo>
                    <a:pt x="83" y="501"/>
                  </a:lnTo>
                  <a:lnTo>
                    <a:pt x="83" y="497"/>
                  </a:lnTo>
                  <a:lnTo>
                    <a:pt x="84" y="505"/>
                  </a:lnTo>
                  <a:lnTo>
                    <a:pt x="84" y="498"/>
                  </a:lnTo>
                  <a:lnTo>
                    <a:pt x="85" y="509"/>
                  </a:lnTo>
                  <a:lnTo>
                    <a:pt x="85" y="503"/>
                  </a:lnTo>
                  <a:lnTo>
                    <a:pt x="86" y="514"/>
                  </a:lnTo>
                  <a:lnTo>
                    <a:pt x="86" y="508"/>
                  </a:lnTo>
                  <a:lnTo>
                    <a:pt x="87" y="516"/>
                  </a:lnTo>
                  <a:lnTo>
                    <a:pt x="87" y="511"/>
                  </a:lnTo>
                  <a:lnTo>
                    <a:pt x="88" y="519"/>
                  </a:lnTo>
                  <a:lnTo>
                    <a:pt x="88" y="515"/>
                  </a:lnTo>
                  <a:lnTo>
                    <a:pt x="89" y="523"/>
                  </a:lnTo>
                  <a:lnTo>
                    <a:pt x="89" y="518"/>
                  </a:lnTo>
                  <a:lnTo>
                    <a:pt x="90" y="527"/>
                  </a:lnTo>
                  <a:lnTo>
                    <a:pt x="90" y="520"/>
                  </a:lnTo>
                  <a:lnTo>
                    <a:pt x="91" y="529"/>
                  </a:lnTo>
                  <a:lnTo>
                    <a:pt x="91" y="526"/>
                  </a:lnTo>
                  <a:lnTo>
                    <a:pt x="92" y="534"/>
                  </a:lnTo>
                  <a:lnTo>
                    <a:pt x="92" y="527"/>
                  </a:lnTo>
                  <a:lnTo>
                    <a:pt x="93" y="536"/>
                  </a:lnTo>
                  <a:lnTo>
                    <a:pt x="93" y="531"/>
                  </a:lnTo>
                  <a:lnTo>
                    <a:pt x="94" y="539"/>
                  </a:lnTo>
                  <a:lnTo>
                    <a:pt x="94" y="534"/>
                  </a:lnTo>
                  <a:lnTo>
                    <a:pt x="95" y="541"/>
                  </a:lnTo>
                  <a:lnTo>
                    <a:pt x="95" y="537"/>
                  </a:lnTo>
                  <a:lnTo>
                    <a:pt x="96" y="544"/>
                  </a:lnTo>
                  <a:lnTo>
                    <a:pt x="96" y="540"/>
                  </a:lnTo>
                  <a:lnTo>
                    <a:pt x="97" y="545"/>
                  </a:lnTo>
                  <a:lnTo>
                    <a:pt x="97" y="542"/>
                  </a:lnTo>
                  <a:lnTo>
                    <a:pt x="98" y="547"/>
                  </a:lnTo>
                  <a:lnTo>
                    <a:pt x="98" y="543"/>
                  </a:lnTo>
                  <a:lnTo>
                    <a:pt x="99" y="549"/>
                  </a:lnTo>
                  <a:lnTo>
                    <a:pt x="99" y="545"/>
                  </a:lnTo>
                  <a:lnTo>
                    <a:pt x="100" y="551"/>
                  </a:lnTo>
                  <a:lnTo>
                    <a:pt x="100" y="547"/>
                  </a:lnTo>
                  <a:lnTo>
                    <a:pt x="101" y="554"/>
                  </a:lnTo>
                  <a:lnTo>
                    <a:pt x="101" y="548"/>
                  </a:lnTo>
                  <a:lnTo>
                    <a:pt x="102" y="555"/>
                  </a:lnTo>
                  <a:lnTo>
                    <a:pt x="102" y="553"/>
                  </a:lnTo>
                  <a:lnTo>
                    <a:pt x="103" y="558"/>
                  </a:lnTo>
                  <a:lnTo>
                    <a:pt x="103" y="554"/>
                  </a:lnTo>
                  <a:lnTo>
                    <a:pt x="104" y="560"/>
                  </a:lnTo>
                  <a:lnTo>
                    <a:pt x="104" y="556"/>
                  </a:lnTo>
                  <a:lnTo>
                    <a:pt x="105" y="561"/>
                  </a:lnTo>
                  <a:lnTo>
                    <a:pt x="105" y="556"/>
                  </a:lnTo>
                  <a:lnTo>
                    <a:pt x="106" y="563"/>
                  </a:lnTo>
                  <a:lnTo>
                    <a:pt x="106" y="559"/>
                  </a:lnTo>
                  <a:lnTo>
                    <a:pt x="107" y="564"/>
                  </a:lnTo>
                  <a:lnTo>
                    <a:pt x="107" y="560"/>
                  </a:lnTo>
                  <a:lnTo>
                    <a:pt x="108" y="565"/>
                  </a:lnTo>
                  <a:lnTo>
                    <a:pt x="108" y="563"/>
                  </a:lnTo>
                  <a:lnTo>
                    <a:pt x="109" y="569"/>
                  </a:lnTo>
                  <a:lnTo>
                    <a:pt x="109" y="564"/>
                  </a:lnTo>
                  <a:lnTo>
                    <a:pt x="110" y="569"/>
                  </a:lnTo>
                  <a:lnTo>
                    <a:pt x="110" y="565"/>
                  </a:lnTo>
                  <a:lnTo>
                    <a:pt x="111" y="570"/>
                  </a:lnTo>
                  <a:lnTo>
                    <a:pt x="111" y="565"/>
                  </a:lnTo>
                  <a:lnTo>
                    <a:pt x="112" y="570"/>
                  </a:lnTo>
                  <a:lnTo>
                    <a:pt x="112" y="566"/>
                  </a:lnTo>
                  <a:lnTo>
                    <a:pt x="113" y="570"/>
                  </a:lnTo>
                  <a:lnTo>
                    <a:pt x="113" y="567"/>
                  </a:lnTo>
                  <a:lnTo>
                    <a:pt x="114" y="574"/>
                  </a:lnTo>
                  <a:lnTo>
                    <a:pt x="114" y="570"/>
                  </a:lnTo>
                  <a:lnTo>
                    <a:pt x="115" y="573"/>
                  </a:lnTo>
                  <a:lnTo>
                    <a:pt x="115" y="570"/>
                  </a:lnTo>
                  <a:lnTo>
                    <a:pt x="116" y="576"/>
                  </a:lnTo>
                  <a:lnTo>
                    <a:pt x="116" y="572"/>
                  </a:lnTo>
                  <a:lnTo>
                    <a:pt x="117" y="578"/>
                  </a:lnTo>
                  <a:lnTo>
                    <a:pt x="117" y="573"/>
                  </a:lnTo>
                  <a:lnTo>
                    <a:pt x="118" y="582"/>
                  </a:lnTo>
                  <a:lnTo>
                    <a:pt x="118" y="576"/>
                  </a:lnTo>
                  <a:lnTo>
                    <a:pt x="119" y="583"/>
                  </a:lnTo>
                  <a:lnTo>
                    <a:pt x="119" y="578"/>
                  </a:lnTo>
                  <a:lnTo>
                    <a:pt x="120" y="587"/>
                  </a:lnTo>
                  <a:lnTo>
                    <a:pt x="120" y="580"/>
                  </a:lnTo>
                  <a:lnTo>
                    <a:pt x="121" y="587"/>
                  </a:lnTo>
                  <a:lnTo>
                    <a:pt x="121" y="581"/>
                  </a:lnTo>
                  <a:lnTo>
                    <a:pt x="122" y="588"/>
                  </a:lnTo>
                  <a:lnTo>
                    <a:pt x="122" y="584"/>
                  </a:lnTo>
                  <a:lnTo>
                    <a:pt x="123" y="590"/>
                  </a:lnTo>
                  <a:lnTo>
                    <a:pt x="123" y="586"/>
                  </a:lnTo>
                  <a:lnTo>
                    <a:pt x="124" y="591"/>
                  </a:lnTo>
                  <a:lnTo>
                    <a:pt x="124" y="588"/>
                  </a:lnTo>
                  <a:lnTo>
                    <a:pt x="125" y="593"/>
                  </a:lnTo>
                  <a:lnTo>
                    <a:pt x="125" y="591"/>
                  </a:lnTo>
                  <a:lnTo>
                    <a:pt x="126" y="594"/>
                  </a:lnTo>
                  <a:lnTo>
                    <a:pt x="126" y="590"/>
                  </a:lnTo>
                  <a:lnTo>
                    <a:pt x="127" y="595"/>
                  </a:lnTo>
                  <a:lnTo>
                    <a:pt x="127" y="590"/>
                  </a:lnTo>
                  <a:lnTo>
                    <a:pt x="128" y="595"/>
                  </a:lnTo>
                  <a:lnTo>
                    <a:pt x="128" y="593"/>
                  </a:lnTo>
                  <a:lnTo>
                    <a:pt x="129" y="595"/>
                  </a:lnTo>
                  <a:lnTo>
                    <a:pt x="129" y="594"/>
                  </a:lnTo>
                  <a:lnTo>
                    <a:pt x="130" y="594"/>
                  </a:lnTo>
                  <a:lnTo>
                    <a:pt x="130" y="593"/>
                  </a:lnTo>
                  <a:lnTo>
                    <a:pt x="131" y="597"/>
                  </a:lnTo>
                  <a:lnTo>
                    <a:pt x="131" y="593"/>
                  </a:lnTo>
                  <a:lnTo>
                    <a:pt x="132" y="597"/>
                  </a:lnTo>
                  <a:lnTo>
                    <a:pt x="132" y="593"/>
                  </a:lnTo>
                  <a:lnTo>
                    <a:pt x="133" y="597"/>
                  </a:lnTo>
                  <a:lnTo>
                    <a:pt x="133" y="592"/>
                  </a:lnTo>
                  <a:lnTo>
                    <a:pt x="134" y="597"/>
                  </a:lnTo>
                  <a:lnTo>
                    <a:pt x="134" y="593"/>
                  </a:lnTo>
                  <a:lnTo>
                    <a:pt x="135" y="598"/>
                  </a:lnTo>
                  <a:lnTo>
                    <a:pt x="135" y="595"/>
                  </a:lnTo>
                  <a:lnTo>
                    <a:pt x="136" y="599"/>
                  </a:lnTo>
                  <a:lnTo>
                    <a:pt x="136" y="592"/>
                  </a:lnTo>
                  <a:lnTo>
                    <a:pt x="137" y="599"/>
                  </a:lnTo>
                  <a:lnTo>
                    <a:pt x="137" y="597"/>
                  </a:lnTo>
                  <a:lnTo>
                    <a:pt x="138" y="599"/>
                  </a:lnTo>
                  <a:lnTo>
                    <a:pt x="138" y="596"/>
                  </a:lnTo>
                  <a:lnTo>
                    <a:pt x="139" y="599"/>
                  </a:lnTo>
                  <a:lnTo>
                    <a:pt x="139" y="597"/>
                  </a:lnTo>
                  <a:lnTo>
                    <a:pt x="140" y="605"/>
                  </a:lnTo>
                  <a:lnTo>
                    <a:pt x="140" y="599"/>
                  </a:lnTo>
                  <a:lnTo>
                    <a:pt x="141" y="611"/>
                  </a:lnTo>
                  <a:lnTo>
                    <a:pt x="141" y="600"/>
                  </a:lnTo>
                  <a:lnTo>
                    <a:pt x="142" y="619"/>
                  </a:lnTo>
                  <a:lnTo>
                    <a:pt x="142" y="609"/>
                  </a:lnTo>
                  <a:lnTo>
                    <a:pt x="143" y="628"/>
                  </a:lnTo>
                  <a:lnTo>
                    <a:pt x="143" y="616"/>
                  </a:lnTo>
                  <a:lnTo>
                    <a:pt x="144" y="640"/>
                  </a:lnTo>
                  <a:lnTo>
                    <a:pt x="144" y="628"/>
                  </a:lnTo>
                  <a:lnTo>
                    <a:pt x="145" y="647"/>
                  </a:lnTo>
                  <a:lnTo>
                    <a:pt x="145" y="640"/>
                  </a:lnTo>
                  <a:lnTo>
                    <a:pt x="146" y="650"/>
                  </a:lnTo>
                  <a:lnTo>
                    <a:pt x="146" y="643"/>
                  </a:lnTo>
                  <a:lnTo>
                    <a:pt x="147" y="652"/>
                  </a:lnTo>
                  <a:lnTo>
                    <a:pt x="147" y="648"/>
                  </a:lnTo>
                  <a:lnTo>
                    <a:pt x="148" y="653"/>
                  </a:lnTo>
                  <a:lnTo>
                    <a:pt x="148" y="651"/>
                  </a:lnTo>
                  <a:lnTo>
                    <a:pt x="149" y="653"/>
                  </a:lnTo>
                  <a:lnTo>
                    <a:pt x="149" y="650"/>
                  </a:lnTo>
                  <a:lnTo>
                    <a:pt x="150" y="652"/>
                  </a:lnTo>
                  <a:lnTo>
                    <a:pt x="150" y="650"/>
                  </a:lnTo>
                  <a:lnTo>
                    <a:pt x="151" y="656"/>
                  </a:lnTo>
                  <a:lnTo>
                    <a:pt x="151" y="651"/>
                  </a:lnTo>
                  <a:lnTo>
                    <a:pt x="152" y="658"/>
                  </a:lnTo>
                  <a:lnTo>
                    <a:pt x="152" y="655"/>
                  </a:lnTo>
                  <a:lnTo>
                    <a:pt x="154" y="661"/>
                  </a:lnTo>
                  <a:lnTo>
                    <a:pt x="154" y="657"/>
                  </a:lnTo>
                  <a:lnTo>
                    <a:pt x="155" y="661"/>
                  </a:lnTo>
                  <a:lnTo>
                    <a:pt x="155" y="657"/>
                  </a:lnTo>
                  <a:lnTo>
                    <a:pt x="156" y="660"/>
                  </a:lnTo>
                  <a:lnTo>
                    <a:pt x="156" y="657"/>
                  </a:lnTo>
                  <a:lnTo>
                    <a:pt x="157" y="661"/>
                  </a:lnTo>
                  <a:lnTo>
                    <a:pt x="157" y="659"/>
                  </a:lnTo>
                  <a:lnTo>
                    <a:pt x="158" y="661"/>
                  </a:lnTo>
                  <a:lnTo>
                    <a:pt x="158" y="655"/>
                  </a:lnTo>
                  <a:lnTo>
                    <a:pt x="159" y="661"/>
                  </a:lnTo>
                  <a:lnTo>
                    <a:pt x="159" y="655"/>
                  </a:lnTo>
                  <a:lnTo>
                    <a:pt x="160" y="660"/>
                  </a:lnTo>
                  <a:lnTo>
                    <a:pt x="160" y="658"/>
                  </a:lnTo>
                  <a:lnTo>
                    <a:pt x="161" y="661"/>
                  </a:lnTo>
                  <a:lnTo>
                    <a:pt x="161" y="658"/>
                  </a:lnTo>
                  <a:lnTo>
                    <a:pt x="162" y="662"/>
                  </a:lnTo>
                  <a:lnTo>
                    <a:pt x="162" y="659"/>
                  </a:lnTo>
                  <a:lnTo>
                    <a:pt x="163" y="663"/>
                  </a:lnTo>
                  <a:lnTo>
                    <a:pt x="163" y="660"/>
                  </a:lnTo>
                  <a:lnTo>
                    <a:pt x="164" y="663"/>
                  </a:lnTo>
                  <a:lnTo>
                    <a:pt x="164" y="661"/>
                  </a:lnTo>
                  <a:lnTo>
                    <a:pt x="165" y="663"/>
                  </a:lnTo>
                  <a:lnTo>
                    <a:pt x="165" y="661"/>
                  </a:lnTo>
                  <a:lnTo>
                    <a:pt x="166" y="665"/>
                  </a:lnTo>
                  <a:lnTo>
                    <a:pt x="166" y="662"/>
                  </a:lnTo>
                  <a:lnTo>
                    <a:pt x="167" y="665"/>
                  </a:lnTo>
                  <a:lnTo>
                    <a:pt x="167" y="663"/>
                  </a:lnTo>
                  <a:lnTo>
                    <a:pt x="168" y="664"/>
                  </a:lnTo>
                  <a:lnTo>
                    <a:pt x="168" y="661"/>
                  </a:lnTo>
                  <a:lnTo>
                    <a:pt x="169" y="665"/>
                  </a:lnTo>
                  <a:lnTo>
                    <a:pt x="169" y="661"/>
                  </a:lnTo>
                  <a:lnTo>
                    <a:pt x="170" y="662"/>
                  </a:lnTo>
                  <a:lnTo>
                    <a:pt x="170" y="658"/>
                  </a:lnTo>
                  <a:lnTo>
                    <a:pt x="171" y="662"/>
                  </a:lnTo>
                  <a:lnTo>
                    <a:pt x="171" y="659"/>
                  </a:lnTo>
                  <a:lnTo>
                    <a:pt x="172" y="660"/>
                  </a:lnTo>
                  <a:lnTo>
                    <a:pt x="172" y="656"/>
                  </a:lnTo>
                  <a:lnTo>
                    <a:pt x="173" y="659"/>
                  </a:lnTo>
                  <a:lnTo>
                    <a:pt x="173" y="656"/>
                  </a:lnTo>
                  <a:lnTo>
                    <a:pt x="174" y="661"/>
                  </a:lnTo>
                  <a:lnTo>
                    <a:pt x="174" y="657"/>
                  </a:lnTo>
                  <a:lnTo>
                    <a:pt x="175" y="661"/>
                  </a:lnTo>
                  <a:lnTo>
                    <a:pt x="175" y="658"/>
                  </a:lnTo>
                  <a:lnTo>
                    <a:pt x="176" y="660"/>
                  </a:lnTo>
                  <a:lnTo>
                    <a:pt x="176" y="658"/>
                  </a:lnTo>
                  <a:lnTo>
                    <a:pt x="177" y="662"/>
                  </a:lnTo>
                  <a:lnTo>
                    <a:pt x="177" y="659"/>
                  </a:lnTo>
                  <a:lnTo>
                    <a:pt x="178" y="662"/>
                  </a:lnTo>
                  <a:lnTo>
                    <a:pt x="178" y="658"/>
                  </a:lnTo>
                  <a:lnTo>
                    <a:pt x="179" y="661"/>
                  </a:lnTo>
                  <a:lnTo>
                    <a:pt x="179" y="658"/>
                  </a:lnTo>
                  <a:lnTo>
                    <a:pt x="180" y="661"/>
                  </a:lnTo>
                  <a:lnTo>
                    <a:pt x="180" y="658"/>
                  </a:lnTo>
                  <a:lnTo>
                    <a:pt x="181" y="661"/>
                  </a:lnTo>
                  <a:lnTo>
                    <a:pt x="181" y="658"/>
                  </a:lnTo>
                  <a:lnTo>
                    <a:pt x="182" y="662"/>
                  </a:lnTo>
                  <a:lnTo>
                    <a:pt x="182" y="659"/>
                  </a:lnTo>
                  <a:lnTo>
                    <a:pt x="183" y="662"/>
                  </a:lnTo>
                  <a:lnTo>
                    <a:pt x="183" y="658"/>
                  </a:lnTo>
                  <a:lnTo>
                    <a:pt x="184" y="661"/>
                  </a:lnTo>
                  <a:lnTo>
                    <a:pt x="184" y="657"/>
                  </a:lnTo>
                  <a:lnTo>
                    <a:pt x="185" y="660"/>
                  </a:lnTo>
                  <a:lnTo>
                    <a:pt x="185" y="656"/>
                  </a:lnTo>
                  <a:lnTo>
                    <a:pt x="186" y="661"/>
                  </a:lnTo>
                  <a:lnTo>
                    <a:pt x="186" y="653"/>
                  </a:lnTo>
                  <a:lnTo>
                    <a:pt x="187" y="657"/>
                  </a:lnTo>
                  <a:lnTo>
                    <a:pt x="187" y="652"/>
                  </a:lnTo>
                  <a:lnTo>
                    <a:pt x="188" y="658"/>
                  </a:lnTo>
                  <a:lnTo>
                    <a:pt x="188" y="654"/>
                  </a:lnTo>
                  <a:lnTo>
                    <a:pt x="189" y="659"/>
                  </a:lnTo>
                  <a:lnTo>
                    <a:pt x="189" y="653"/>
                  </a:lnTo>
                  <a:lnTo>
                    <a:pt x="190" y="660"/>
                  </a:lnTo>
                  <a:lnTo>
                    <a:pt x="190" y="654"/>
                  </a:lnTo>
                  <a:lnTo>
                    <a:pt x="191" y="661"/>
                  </a:lnTo>
                  <a:lnTo>
                    <a:pt x="191" y="659"/>
                  </a:lnTo>
                  <a:lnTo>
                    <a:pt x="192" y="662"/>
                  </a:lnTo>
                  <a:lnTo>
                    <a:pt x="192" y="659"/>
                  </a:lnTo>
                  <a:lnTo>
                    <a:pt x="193" y="662"/>
                  </a:lnTo>
                  <a:lnTo>
                    <a:pt x="193" y="660"/>
                  </a:lnTo>
                  <a:lnTo>
                    <a:pt x="194" y="662"/>
                  </a:lnTo>
                  <a:lnTo>
                    <a:pt x="194" y="659"/>
                  </a:lnTo>
                  <a:lnTo>
                    <a:pt x="195" y="661"/>
                  </a:lnTo>
                  <a:lnTo>
                    <a:pt x="195" y="654"/>
                  </a:lnTo>
                  <a:lnTo>
                    <a:pt x="196" y="655"/>
                  </a:lnTo>
                  <a:lnTo>
                    <a:pt x="196" y="653"/>
                  </a:lnTo>
                  <a:lnTo>
                    <a:pt x="197" y="657"/>
                  </a:lnTo>
                  <a:lnTo>
                    <a:pt x="197" y="653"/>
                  </a:lnTo>
                  <a:lnTo>
                    <a:pt x="198" y="658"/>
                  </a:lnTo>
                  <a:lnTo>
                    <a:pt x="198" y="656"/>
                  </a:lnTo>
                  <a:lnTo>
                    <a:pt x="199" y="662"/>
                  </a:lnTo>
                  <a:lnTo>
                    <a:pt x="199" y="657"/>
                  </a:lnTo>
                  <a:lnTo>
                    <a:pt x="200" y="661"/>
                  </a:lnTo>
                  <a:lnTo>
                    <a:pt x="200" y="658"/>
                  </a:lnTo>
                  <a:lnTo>
                    <a:pt x="201" y="662"/>
                  </a:lnTo>
                  <a:lnTo>
                    <a:pt x="201" y="660"/>
                  </a:lnTo>
                  <a:lnTo>
                    <a:pt x="202" y="662"/>
                  </a:lnTo>
                  <a:lnTo>
                    <a:pt x="202" y="658"/>
                  </a:lnTo>
                  <a:lnTo>
                    <a:pt x="203" y="662"/>
                  </a:lnTo>
                  <a:lnTo>
                    <a:pt x="203" y="658"/>
                  </a:lnTo>
                  <a:lnTo>
                    <a:pt x="204" y="663"/>
                  </a:lnTo>
                  <a:lnTo>
                    <a:pt x="204" y="660"/>
                  </a:lnTo>
                  <a:lnTo>
                    <a:pt x="205" y="664"/>
                  </a:lnTo>
                  <a:lnTo>
                    <a:pt x="205" y="662"/>
                  </a:lnTo>
                  <a:lnTo>
                    <a:pt x="206" y="665"/>
                  </a:lnTo>
                  <a:lnTo>
                    <a:pt x="206" y="663"/>
                  </a:lnTo>
                  <a:lnTo>
                    <a:pt x="207" y="665"/>
                  </a:lnTo>
                  <a:lnTo>
                    <a:pt x="207" y="661"/>
                  </a:lnTo>
                  <a:lnTo>
                    <a:pt x="208" y="661"/>
                  </a:lnTo>
                  <a:lnTo>
                    <a:pt x="208" y="657"/>
                  </a:lnTo>
                  <a:lnTo>
                    <a:pt x="209" y="660"/>
                  </a:lnTo>
                  <a:lnTo>
                    <a:pt x="209" y="658"/>
                  </a:lnTo>
                  <a:lnTo>
                    <a:pt x="210" y="660"/>
                  </a:lnTo>
                  <a:lnTo>
                    <a:pt x="210" y="657"/>
                  </a:lnTo>
                  <a:lnTo>
                    <a:pt x="211" y="663"/>
                  </a:lnTo>
                  <a:lnTo>
                    <a:pt x="211" y="658"/>
                  </a:lnTo>
                  <a:lnTo>
                    <a:pt x="212" y="666"/>
                  </a:lnTo>
                  <a:lnTo>
                    <a:pt x="212" y="662"/>
                  </a:lnTo>
                  <a:lnTo>
                    <a:pt x="213" y="668"/>
                  </a:lnTo>
                  <a:lnTo>
                    <a:pt x="213" y="664"/>
                  </a:lnTo>
                  <a:lnTo>
                    <a:pt x="214" y="668"/>
                  </a:lnTo>
                  <a:lnTo>
                    <a:pt x="214" y="665"/>
                  </a:lnTo>
                  <a:lnTo>
                    <a:pt x="215" y="669"/>
                  </a:lnTo>
                  <a:lnTo>
                    <a:pt x="215" y="666"/>
                  </a:lnTo>
                  <a:lnTo>
                    <a:pt x="216" y="669"/>
                  </a:lnTo>
                  <a:lnTo>
                    <a:pt x="216" y="666"/>
                  </a:lnTo>
                  <a:lnTo>
                    <a:pt x="217" y="669"/>
                  </a:lnTo>
                  <a:lnTo>
                    <a:pt x="217" y="667"/>
                  </a:lnTo>
                  <a:lnTo>
                    <a:pt x="218" y="670"/>
                  </a:lnTo>
                  <a:lnTo>
                    <a:pt x="218" y="668"/>
                  </a:lnTo>
                  <a:lnTo>
                    <a:pt x="219" y="670"/>
                  </a:lnTo>
                  <a:lnTo>
                    <a:pt x="219" y="669"/>
                  </a:lnTo>
                  <a:lnTo>
                    <a:pt x="220" y="671"/>
                  </a:lnTo>
                  <a:lnTo>
                    <a:pt x="220" y="669"/>
                  </a:lnTo>
                  <a:lnTo>
                    <a:pt x="221" y="671"/>
                  </a:lnTo>
                  <a:lnTo>
                    <a:pt x="221" y="665"/>
                  </a:lnTo>
                  <a:lnTo>
                    <a:pt x="222" y="671"/>
                  </a:lnTo>
                  <a:lnTo>
                    <a:pt x="222" y="668"/>
                  </a:lnTo>
                  <a:lnTo>
                    <a:pt x="223" y="671"/>
                  </a:lnTo>
                  <a:lnTo>
                    <a:pt x="223" y="666"/>
                  </a:lnTo>
                  <a:lnTo>
                    <a:pt x="224" y="670"/>
                  </a:lnTo>
                  <a:lnTo>
                    <a:pt x="224" y="666"/>
                  </a:lnTo>
                  <a:lnTo>
                    <a:pt x="225" y="672"/>
                  </a:lnTo>
                  <a:lnTo>
                    <a:pt x="225" y="668"/>
                  </a:lnTo>
                  <a:lnTo>
                    <a:pt x="226" y="672"/>
                  </a:lnTo>
                  <a:lnTo>
                    <a:pt x="226" y="665"/>
                  </a:lnTo>
                  <a:lnTo>
                    <a:pt x="227" y="671"/>
                  </a:lnTo>
                  <a:lnTo>
                    <a:pt x="227" y="665"/>
                  </a:lnTo>
                  <a:lnTo>
                    <a:pt x="228" y="669"/>
                  </a:lnTo>
                  <a:lnTo>
                    <a:pt x="228" y="667"/>
                  </a:lnTo>
                  <a:lnTo>
                    <a:pt x="229" y="669"/>
                  </a:lnTo>
                  <a:lnTo>
                    <a:pt x="229" y="667"/>
                  </a:lnTo>
                  <a:lnTo>
                    <a:pt x="230" y="670"/>
                  </a:lnTo>
                  <a:lnTo>
                    <a:pt x="230" y="667"/>
                  </a:lnTo>
                  <a:lnTo>
                    <a:pt x="231" y="669"/>
                  </a:lnTo>
                  <a:lnTo>
                    <a:pt x="231" y="665"/>
                  </a:lnTo>
                  <a:lnTo>
                    <a:pt x="232" y="667"/>
                  </a:lnTo>
                  <a:lnTo>
                    <a:pt x="232" y="664"/>
                  </a:lnTo>
                  <a:lnTo>
                    <a:pt x="233" y="667"/>
                  </a:lnTo>
                  <a:lnTo>
                    <a:pt x="233" y="665"/>
                  </a:lnTo>
                  <a:lnTo>
                    <a:pt x="234" y="668"/>
                  </a:lnTo>
                  <a:lnTo>
                    <a:pt x="234" y="665"/>
                  </a:lnTo>
                  <a:lnTo>
                    <a:pt x="235" y="669"/>
                  </a:lnTo>
                  <a:lnTo>
                    <a:pt x="235" y="663"/>
                  </a:lnTo>
                  <a:lnTo>
                    <a:pt x="236" y="664"/>
                  </a:lnTo>
                  <a:lnTo>
                    <a:pt x="236" y="654"/>
                  </a:lnTo>
                  <a:lnTo>
                    <a:pt x="237" y="657"/>
                  </a:lnTo>
                  <a:lnTo>
                    <a:pt x="237" y="653"/>
                  </a:lnTo>
                  <a:lnTo>
                    <a:pt x="238" y="658"/>
                  </a:lnTo>
                  <a:lnTo>
                    <a:pt x="238" y="654"/>
                  </a:lnTo>
                  <a:lnTo>
                    <a:pt x="239" y="658"/>
                  </a:lnTo>
                  <a:lnTo>
                    <a:pt x="239" y="654"/>
                  </a:lnTo>
                  <a:lnTo>
                    <a:pt x="240" y="658"/>
                  </a:lnTo>
                  <a:lnTo>
                    <a:pt x="240" y="654"/>
                  </a:lnTo>
                  <a:lnTo>
                    <a:pt x="241" y="662"/>
                  </a:lnTo>
                  <a:lnTo>
                    <a:pt x="241" y="656"/>
                  </a:lnTo>
                  <a:lnTo>
                    <a:pt x="242" y="663"/>
                  </a:lnTo>
                  <a:lnTo>
                    <a:pt x="242" y="660"/>
                  </a:lnTo>
                  <a:lnTo>
                    <a:pt x="243" y="665"/>
                  </a:lnTo>
                  <a:lnTo>
                    <a:pt x="243" y="662"/>
                  </a:lnTo>
                  <a:lnTo>
                    <a:pt x="244" y="668"/>
                  </a:lnTo>
                  <a:lnTo>
                    <a:pt x="244" y="662"/>
                  </a:lnTo>
                  <a:lnTo>
                    <a:pt x="245" y="667"/>
                  </a:lnTo>
                  <a:lnTo>
                    <a:pt x="245" y="660"/>
                  </a:lnTo>
                  <a:lnTo>
                    <a:pt x="246" y="664"/>
                  </a:lnTo>
                  <a:lnTo>
                    <a:pt x="246" y="661"/>
                  </a:lnTo>
                  <a:lnTo>
                    <a:pt x="247" y="664"/>
                  </a:lnTo>
                  <a:lnTo>
                    <a:pt x="247" y="661"/>
                  </a:lnTo>
                  <a:lnTo>
                    <a:pt x="248" y="663"/>
                  </a:lnTo>
                  <a:lnTo>
                    <a:pt x="248" y="661"/>
                  </a:lnTo>
                  <a:lnTo>
                    <a:pt x="249" y="664"/>
                  </a:lnTo>
                  <a:lnTo>
                    <a:pt x="249" y="660"/>
                  </a:lnTo>
                  <a:lnTo>
                    <a:pt x="250" y="665"/>
                  </a:lnTo>
                  <a:lnTo>
                    <a:pt x="250" y="660"/>
                  </a:lnTo>
                  <a:lnTo>
                    <a:pt x="251" y="665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46" name="Freeform 172">
              <a:extLst>
                <a:ext uri="{FF2B5EF4-FFF2-40B4-BE49-F238E27FC236}">
                  <a16:creationId xmlns:a16="http://schemas.microsoft.com/office/drawing/2014/main" id="{A886DA37-885B-4B94-810A-262B4C1F7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941" y="16057227"/>
              <a:ext cx="674542" cy="1672826"/>
            </a:xfrm>
            <a:custGeom>
              <a:avLst/>
              <a:gdLst>
                <a:gd name="T0" fmla="*/ 3 w 251"/>
                <a:gd name="T1" fmla="*/ 802 h 841"/>
                <a:gd name="T2" fmla="*/ 7 w 251"/>
                <a:gd name="T3" fmla="*/ 775 h 841"/>
                <a:gd name="T4" fmla="*/ 11 w 251"/>
                <a:gd name="T5" fmla="*/ 321 h 841"/>
                <a:gd name="T6" fmla="*/ 15 w 251"/>
                <a:gd name="T7" fmla="*/ 1 h 841"/>
                <a:gd name="T8" fmla="*/ 19 w 251"/>
                <a:gd name="T9" fmla="*/ 48 h 841"/>
                <a:gd name="T10" fmla="*/ 23 w 251"/>
                <a:gd name="T11" fmla="*/ 149 h 841"/>
                <a:gd name="T12" fmla="*/ 27 w 251"/>
                <a:gd name="T13" fmla="*/ 233 h 841"/>
                <a:gd name="T14" fmla="*/ 31 w 251"/>
                <a:gd name="T15" fmla="*/ 298 h 841"/>
                <a:gd name="T16" fmla="*/ 35 w 251"/>
                <a:gd name="T17" fmla="*/ 362 h 841"/>
                <a:gd name="T18" fmla="*/ 39 w 251"/>
                <a:gd name="T19" fmla="*/ 417 h 841"/>
                <a:gd name="T20" fmla="*/ 43 w 251"/>
                <a:gd name="T21" fmla="*/ 467 h 841"/>
                <a:gd name="T22" fmla="*/ 47 w 251"/>
                <a:gd name="T23" fmla="*/ 514 h 841"/>
                <a:gd name="T24" fmla="*/ 51 w 251"/>
                <a:gd name="T25" fmla="*/ 550 h 841"/>
                <a:gd name="T26" fmla="*/ 55 w 251"/>
                <a:gd name="T27" fmla="*/ 582 h 841"/>
                <a:gd name="T28" fmla="*/ 59 w 251"/>
                <a:gd name="T29" fmla="*/ 607 h 841"/>
                <a:gd name="T30" fmla="*/ 63 w 251"/>
                <a:gd name="T31" fmla="*/ 623 h 841"/>
                <a:gd name="T32" fmla="*/ 67 w 251"/>
                <a:gd name="T33" fmla="*/ 634 h 841"/>
                <a:gd name="T34" fmla="*/ 71 w 251"/>
                <a:gd name="T35" fmla="*/ 649 h 841"/>
                <a:gd name="T36" fmla="*/ 75 w 251"/>
                <a:gd name="T37" fmla="*/ 662 h 841"/>
                <a:gd name="T38" fmla="*/ 79 w 251"/>
                <a:gd name="T39" fmla="*/ 670 h 841"/>
                <a:gd name="T40" fmla="*/ 83 w 251"/>
                <a:gd name="T41" fmla="*/ 674 h 841"/>
                <a:gd name="T42" fmla="*/ 87 w 251"/>
                <a:gd name="T43" fmla="*/ 680 h 841"/>
                <a:gd name="T44" fmla="*/ 91 w 251"/>
                <a:gd name="T45" fmla="*/ 681 h 841"/>
                <a:gd name="T46" fmla="*/ 95 w 251"/>
                <a:gd name="T47" fmla="*/ 685 h 841"/>
                <a:gd name="T48" fmla="*/ 99 w 251"/>
                <a:gd name="T49" fmla="*/ 686 h 841"/>
                <a:gd name="T50" fmla="*/ 103 w 251"/>
                <a:gd name="T51" fmla="*/ 688 h 841"/>
                <a:gd name="T52" fmla="*/ 107 w 251"/>
                <a:gd name="T53" fmla="*/ 701 h 841"/>
                <a:gd name="T54" fmla="*/ 111 w 251"/>
                <a:gd name="T55" fmla="*/ 709 h 841"/>
                <a:gd name="T56" fmla="*/ 116 w 251"/>
                <a:gd name="T57" fmla="*/ 717 h 841"/>
                <a:gd name="T58" fmla="*/ 120 w 251"/>
                <a:gd name="T59" fmla="*/ 760 h 841"/>
                <a:gd name="T60" fmla="*/ 124 w 251"/>
                <a:gd name="T61" fmla="*/ 804 h 841"/>
                <a:gd name="T62" fmla="*/ 128 w 251"/>
                <a:gd name="T63" fmla="*/ 804 h 841"/>
                <a:gd name="T64" fmla="*/ 132 w 251"/>
                <a:gd name="T65" fmla="*/ 805 h 841"/>
                <a:gd name="T66" fmla="*/ 136 w 251"/>
                <a:gd name="T67" fmla="*/ 805 h 841"/>
                <a:gd name="T68" fmla="*/ 140 w 251"/>
                <a:gd name="T69" fmla="*/ 806 h 841"/>
                <a:gd name="T70" fmla="*/ 144 w 251"/>
                <a:gd name="T71" fmla="*/ 806 h 841"/>
                <a:gd name="T72" fmla="*/ 148 w 251"/>
                <a:gd name="T73" fmla="*/ 813 h 841"/>
                <a:gd name="T74" fmla="*/ 152 w 251"/>
                <a:gd name="T75" fmla="*/ 818 h 841"/>
                <a:gd name="T76" fmla="*/ 156 w 251"/>
                <a:gd name="T77" fmla="*/ 812 h 841"/>
                <a:gd name="T78" fmla="*/ 160 w 251"/>
                <a:gd name="T79" fmla="*/ 817 h 841"/>
                <a:gd name="T80" fmla="*/ 164 w 251"/>
                <a:gd name="T81" fmla="*/ 818 h 841"/>
                <a:gd name="T82" fmla="*/ 168 w 251"/>
                <a:gd name="T83" fmla="*/ 812 h 841"/>
                <a:gd name="T84" fmla="*/ 172 w 251"/>
                <a:gd name="T85" fmla="*/ 814 h 841"/>
                <a:gd name="T86" fmla="*/ 176 w 251"/>
                <a:gd name="T87" fmla="*/ 817 h 841"/>
                <a:gd name="T88" fmla="*/ 180 w 251"/>
                <a:gd name="T89" fmla="*/ 814 h 841"/>
                <a:gd name="T90" fmla="*/ 184 w 251"/>
                <a:gd name="T91" fmla="*/ 820 h 841"/>
                <a:gd name="T92" fmla="*/ 188 w 251"/>
                <a:gd name="T93" fmla="*/ 825 h 841"/>
                <a:gd name="T94" fmla="*/ 192 w 251"/>
                <a:gd name="T95" fmla="*/ 821 h 841"/>
                <a:gd name="T96" fmla="*/ 196 w 251"/>
                <a:gd name="T97" fmla="*/ 819 h 841"/>
                <a:gd name="T98" fmla="*/ 200 w 251"/>
                <a:gd name="T99" fmla="*/ 821 h 841"/>
                <a:gd name="T100" fmla="*/ 204 w 251"/>
                <a:gd name="T101" fmla="*/ 820 h 841"/>
                <a:gd name="T102" fmla="*/ 208 w 251"/>
                <a:gd name="T103" fmla="*/ 821 h 841"/>
                <a:gd name="T104" fmla="*/ 212 w 251"/>
                <a:gd name="T105" fmla="*/ 823 h 841"/>
                <a:gd name="T106" fmla="*/ 216 w 251"/>
                <a:gd name="T107" fmla="*/ 820 h 841"/>
                <a:gd name="T108" fmla="*/ 220 w 251"/>
                <a:gd name="T109" fmla="*/ 822 h 841"/>
                <a:gd name="T110" fmla="*/ 224 w 251"/>
                <a:gd name="T111" fmla="*/ 827 h 841"/>
                <a:gd name="T112" fmla="*/ 228 w 251"/>
                <a:gd name="T113" fmla="*/ 827 h 841"/>
                <a:gd name="T114" fmla="*/ 232 w 251"/>
                <a:gd name="T115" fmla="*/ 821 h 841"/>
                <a:gd name="T116" fmla="*/ 236 w 251"/>
                <a:gd name="T117" fmla="*/ 830 h 841"/>
                <a:gd name="T118" fmla="*/ 240 w 251"/>
                <a:gd name="T119" fmla="*/ 828 h 841"/>
                <a:gd name="T120" fmla="*/ 244 w 251"/>
                <a:gd name="T121" fmla="*/ 830 h 841"/>
                <a:gd name="T122" fmla="*/ 248 w 251"/>
                <a:gd name="T123" fmla="*/ 828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841">
                  <a:moveTo>
                    <a:pt x="0" y="809"/>
                  </a:moveTo>
                  <a:lnTo>
                    <a:pt x="0" y="806"/>
                  </a:lnTo>
                  <a:lnTo>
                    <a:pt x="1" y="809"/>
                  </a:lnTo>
                  <a:lnTo>
                    <a:pt x="1" y="805"/>
                  </a:lnTo>
                  <a:lnTo>
                    <a:pt x="2" y="807"/>
                  </a:lnTo>
                  <a:lnTo>
                    <a:pt x="2" y="805"/>
                  </a:lnTo>
                  <a:lnTo>
                    <a:pt x="3" y="807"/>
                  </a:lnTo>
                  <a:lnTo>
                    <a:pt x="3" y="802"/>
                  </a:lnTo>
                  <a:lnTo>
                    <a:pt x="4" y="803"/>
                  </a:lnTo>
                  <a:lnTo>
                    <a:pt x="4" y="799"/>
                  </a:lnTo>
                  <a:lnTo>
                    <a:pt x="5" y="800"/>
                  </a:lnTo>
                  <a:lnTo>
                    <a:pt x="5" y="796"/>
                  </a:lnTo>
                  <a:lnTo>
                    <a:pt x="6" y="798"/>
                  </a:lnTo>
                  <a:lnTo>
                    <a:pt x="6" y="792"/>
                  </a:lnTo>
                  <a:lnTo>
                    <a:pt x="7" y="795"/>
                  </a:lnTo>
                  <a:lnTo>
                    <a:pt x="7" y="775"/>
                  </a:lnTo>
                  <a:lnTo>
                    <a:pt x="8" y="784"/>
                  </a:lnTo>
                  <a:lnTo>
                    <a:pt x="8" y="694"/>
                  </a:lnTo>
                  <a:lnTo>
                    <a:pt x="9" y="711"/>
                  </a:lnTo>
                  <a:lnTo>
                    <a:pt x="9" y="576"/>
                  </a:lnTo>
                  <a:lnTo>
                    <a:pt x="10" y="598"/>
                  </a:lnTo>
                  <a:lnTo>
                    <a:pt x="10" y="439"/>
                  </a:lnTo>
                  <a:lnTo>
                    <a:pt x="11" y="466"/>
                  </a:lnTo>
                  <a:lnTo>
                    <a:pt x="11" y="321"/>
                  </a:lnTo>
                  <a:lnTo>
                    <a:pt x="12" y="353"/>
                  </a:lnTo>
                  <a:lnTo>
                    <a:pt x="12" y="180"/>
                  </a:lnTo>
                  <a:lnTo>
                    <a:pt x="13" y="207"/>
                  </a:lnTo>
                  <a:lnTo>
                    <a:pt x="13" y="83"/>
                  </a:lnTo>
                  <a:lnTo>
                    <a:pt x="14" y="101"/>
                  </a:lnTo>
                  <a:lnTo>
                    <a:pt x="14" y="27"/>
                  </a:lnTo>
                  <a:lnTo>
                    <a:pt x="15" y="35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6" y="0"/>
                  </a:lnTo>
                  <a:lnTo>
                    <a:pt x="17" y="25"/>
                  </a:lnTo>
                  <a:lnTo>
                    <a:pt x="17" y="4"/>
                  </a:lnTo>
                  <a:lnTo>
                    <a:pt x="18" y="54"/>
                  </a:lnTo>
                  <a:lnTo>
                    <a:pt x="18" y="20"/>
                  </a:lnTo>
                  <a:lnTo>
                    <a:pt x="19" y="80"/>
                  </a:lnTo>
                  <a:lnTo>
                    <a:pt x="19" y="48"/>
                  </a:lnTo>
                  <a:lnTo>
                    <a:pt x="20" y="108"/>
                  </a:lnTo>
                  <a:lnTo>
                    <a:pt x="20" y="75"/>
                  </a:lnTo>
                  <a:lnTo>
                    <a:pt x="21" y="131"/>
                  </a:lnTo>
                  <a:lnTo>
                    <a:pt x="21" y="102"/>
                  </a:lnTo>
                  <a:lnTo>
                    <a:pt x="22" y="155"/>
                  </a:lnTo>
                  <a:lnTo>
                    <a:pt x="22" y="125"/>
                  </a:lnTo>
                  <a:lnTo>
                    <a:pt x="23" y="176"/>
                  </a:lnTo>
                  <a:lnTo>
                    <a:pt x="23" y="149"/>
                  </a:lnTo>
                  <a:lnTo>
                    <a:pt x="24" y="196"/>
                  </a:lnTo>
                  <a:lnTo>
                    <a:pt x="24" y="174"/>
                  </a:lnTo>
                  <a:lnTo>
                    <a:pt x="25" y="217"/>
                  </a:lnTo>
                  <a:lnTo>
                    <a:pt x="25" y="190"/>
                  </a:lnTo>
                  <a:lnTo>
                    <a:pt x="26" y="233"/>
                  </a:lnTo>
                  <a:lnTo>
                    <a:pt x="26" y="212"/>
                  </a:lnTo>
                  <a:lnTo>
                    <a:pt x="27" y="255"/>
                  </a:lnTo>
                  <a:lnTo>
                    <a:pt x="27" y="233"/>
                  </a:lnTo>
                  <a:lnTo>
                    <a:pt x="28" y="269"/>
                  </a:lnTo>
                  <a:lnTo>
                    <a:pt x="28" y="249"/>
                  </a:lnTo>
                  <a:lnTo>
                    <a:pt x="29" y="285"/>
                  </a:lnTo>
                  <a:lnTo>
                    <a:pt x="29" y="267"/>
                  </a:lnTo>
                  <a:lnTo>
                    <a:pt x="30" y="300"/>
                  </a:lnTo>
                  <a:lnTo>
                    <a:pt x="30" y="280"/>
                  </a:lnTo>
                  <a:lnTo>
                    <a:pt x="31" y="316"/>
                  </a:lnTo>
                  <a:lnTo>
                    <a:pt x="31" y="298"/>
                  </a:lnTo>
                  <a:lnTo>
                    <a:pt x="32" y="333"/>
                  </a:lnTo>
                  <a:lnTo>
                    <a:pt x="32" y="314"/>
                  </a:lnTo>
                  <a:lnTo>
                    <a:pt x="33" y="350"/>
                  </a:lnTo>
                  <a:lnTo>
                    <a:pt x="33" y="331"/>
                  </a:lnTo>
                  <a:lnTo>
                    <a:pt x="34" y="367"/>
                  </a:lnTo>
                  <a:lnTo>
                    <a:pt x="34" y="346"/>
                  </a:lnTo>
                  <a:lnTo>
                    <a:pt x="35" y="379"/>
                  </a:lnTo>
                  <a:lnTo>
                    <a:pt x="35" y="362"/>
                  </a:lnTo>
                  <a:lnTo>
                    <a:pt x="36" y="392"/>
                  </a:lnTo>
                  <a:lnTo>
                    <a:pt x="36" y="378"/>
                  </a:lnTo>
                  <a:lnTo>
                    <a:pt x="37" y="408"/>
                  </a:lnTo>
                  <a:lnTo>
                    <a:pt x="37" y="390"/>
                  </a:lnTo>
                  <a:lnTo>
                    <a:pt x="38" y="419"/>
                  </a:lnTo>
                  <a:lnTo>
                    <a:pt x="38" y="405"/>
                  </a:lnTo>
                  <a:lnTo>
                    <a:pt x="39" y="430"/>
                  </a:lnTo>
                  <a:lnTo>
                    <a:pt x="39" y="417"/>
                  </a:lnTo>
                  <a:lnTo>
                    <a:pt x="40" y="444"/>
                  </a:lnTo>
                  <a:lnTo>
                    <a:pt x="40" y="428"/>
                  </a:lnTo>
                  <a:lnTo>
                    <a:pt x="41" y="456"/>
                  </a:lnTo>
                  <a:lnTo>
                    <a:pt x="41" y="442"/>
                  </a:lnTo>
                  <a:lnTo>
                    <a:pt x="42" y="469"/>
                  </a:lnTo>
                  <a:lnTo>
                    <a:pt x="42" y="454"/>
                  </a:lnTo>
                  <a:lnTo>
                    <a:pt x="43" y="481"/>
                  </a:lnTo>
                  <a:lnTo>
                    <a:pt x="43" y="467"/>
                  </a:lnTo>
                  <a:lnTo>
                    <a:pt x="44" y="494"/>
                  </a:lnTo>
                  <a:lnTo>
                    <a:pt x="44" y="477"/>
                  </a:lnTo>
                  <a:lnTo>
                    <a:pt x="45" y="504"/>
                  </a:lnTo>
                  <a:lnTo>
                    <a:pt x="45" y="493"/>
                  </a:lnTo>
                  <a:lnTo>
                    <a:pt x="46" y="515"/>
                  </a:lnTo>
                  <a:lnTo>
                    <a:pt x="46" y="502"/>
                  </a:lnTo>
                  <a:lnTo>
                    <a:pt x="47" y="524"/>
                  </a:lnTo>
                  <a:lnTo>
                    <a:pt x="47" y="514"/>
                  </a:lnTo>
                  <a:lnTo>
                    <a:pt x="48" y="534"/>
                  </a:lnTo>
                  <a:lnTo>
                    <a:pt x="48" y="523"/>
                  </a:lnTo>
                  <a:lnTo>
                    <a:pt x="49" y="545"/>
                  </a:lnTo>
                  <a:lnTo>
                    <a:pt x="49" y="532"/>
                  </a:lnTo>
                  <a:lnTo>
                    <a:pt x="50" y="554"/>
                  </a:lnTo>
                  <a:lnTo>
                    <a:pt x="50" y="544"/>
                  </a:lnTo>
                  <a:lnTo>
                    <a:pt x="51" y="560"/>
                  </a:lnTo>
                  <a:lnTo>
                    <a:pt x="51" y="550"/>
                  </a:lnTo>
                  <a:lnTo>
                    <a:pt x="52" y="568"/>
                  </a:lnTo>
                  <a:lnTo>
                    <a:pt x="52" y="560"/>
                  </a:lnTo>
                  <a:lnTo>
                    <a:pt x="53" y="576"/>
                  </a:lnTo>
                  <a:lnTo>
                    <a:pt x="53" y="565"/>
                  </a:lnTo>
                  <a:lnTo>
                    <a:pt x="54" y="583"/>
                  </a:lnTo>
                  <a:lnTo>
                    <a:pt x="54" y="574"/>
                  </a:lnTo>
                  <a:lnTo>
                    <a:pt x="55" y="591"/>
                  </a:lnTo>
                  <a:lnTo>
                    <a:pt x="55" y="582"/>
                  </a:lnTo>
                  <a:lnTo>
                    <a:pt x="56" y="596"/>
                  </a:lnTo>
                  <a:lnTo>
                    <a:pt x="56" y="587"/>
                  </a:lnTo>
                  <a:lnTo>
                    <a:pt x="57" y="603"/>
                  </a:lnTo>
                  <a:lnTo>
                    <a:pt x="57" y="594"/>
                  </a:lnTo>
                  <a:lnTo>
                    <a:pt x="58" y="608"/>
                  </a:lnTo>
                  <a:lnTo>
                    <a:pt x="58" y="601"/>
                  </a:lnTo>
                  <a:lnTo>
                    <a:pt x="59" y="614"/>
                  </a:lnTo>
                  <a:lnTo>
                    <a:pt x="59" y="607"/>
                  </a:lnTo>
                  <a:lnTo>
                    <a:pt x="60" y="618"/>
                  </a:lnTo>
                  <a:lnTo>
                    <a:pt x="60" y="613"/>
                  </a:lnTo>
                  <a:lnTo>
                    <a:pt x="61" y="622"/>
                  </a:lnTo>
                  <a:lnTo>
                    <a:pt x="61" y="616"/>
                  </a:lnTo>
                  <a:lnTo>
                    <a:pt x="62" y="626"/>
                  </a:lnTo>
                  <a:lnTo>
                    <a:pt x="62" y="620"/>
                  </a:lnTo>
                  <a:lnTo>
                    <a:pt x="63" y="629"/>
                  </a:lnTo>
                  <a:lnTo>
                    <a:pt x="63" y="623"/>
                  </a:lnTo>
                  <a:lnTo>
                    <a:pt x="64" y="631"/>
                  </a:lnTo>
                  <a:lnTo>
                    <a:pt x="64" y="626"/>
                  </a:lnTo>
                  <a:lnTo>
                    <a:pt x="65" y="633"/>
                  </a:lnTo>
                  <a:lnTo>
                    <a:pt x="65" y="630"/>
                  </a:lnTo>
                  <a:lnTo>
                    <a:pt x="66" y="635"/>
                  </a:lnTo>
                  <a:lnTo>
                    <a:pt x="66" y="630"/>
                  </a:lnTo>
                  <a:lnTo>
                    <a:pt x="67" y="640"/>
                  </a:lnTo>
                  <a:lnTo>
                    <a:pt x="67" y="634"/>
                  </a:lnTo>
                  <a:lnTo>
                    <a:pt x="68" y="642"/>
                  </a:lnTo>
                  <a:lnTo>
                    <a:pt x="68" y="637"/>
                  </a:lnTo>
                  <a:lnTo>
                    <a:pt x="69" y="647"/>
                  </a:lnTo>
                  <a:lnTo>
                    <a:pt x="69" y="641"/>
                  </a:lnTo>
                  <a:lnTo>
                    <a:pt x="70" y="650"/>
                  </a:lnTo>
                  <a:lnTo>
                    <a:pt x="70" y="646"/>
                  </a:lnTo>
                  <a:lnTo>
                    <a:pt x="71" y="653"/>
                  </a:lnTo>
                  <a:lnTo>
                    <a:pt x="71" y="649"/>
                  </a:lnTo>
                  <a:lnTo>
                    <a:pt x="72" y="661"/>
                  </a:lnTo>
                  <a:lnTo>
                    <a:pt x="72" y="652"/>
                  </a:lnTo>
                  <a:lnTo>
                    <a:pt x="73" y="664"/>
                  </a:lnTo>
                  <a:lnTo>
                    <a:pt x="73" y="658"/>
                  </a:lnTo>
                  <a:lnTo>
                    <a:pt x="74" y="665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62"/>
                  </a:lnTo>
                  <a:lnTo>
                    <a:pt x="76" y="669"/>
                  </a:lnTo>
                  <a:lnTo>
                    <a:pt x="76" y="667"/>
                  </a:lnTo>
                  <a:lnTo>
                    <a:pt x="77" y="671"/>
                  </a:lnTo>
                  <a:lnTo>
                    <a:pt x="77" y="668"/>
                  </a:lnTo>
                  <a:lnTo>
                    <a:pt x="78" y="673"/>
                  </a:lnTo>
                  <a:lnTo>
                    <a:pt x="78" y="670"/>
                  </a:lnTo>
                  <a:lnTo>
                    <a:pt x="79" y="674"/>
                  </a:lnTo>
                  <a:lnTo>
                    <a:pt x="79" y="670"/>
                  </a:lnTo>
                  <a:lnTo>
                    <a:pt x="80" y="673"/>
                  </a:lnTo>
                  <a:lnTo>
                    <a:pt x="80" y="672"/>
                  </a:lnTo>
                  <a:lnTo>
                    <a:pt x="81" y="674"/>
                  </a:lnTo>
                  <a:lnTo>
                    <a:pt x="81" y="672"/>
                  </a:lnTo>
                  <a:lnTo>
                    <a:pt x="82" y="675"/>
                  </a:lnTo>
                  <a:lnTo>
                    <a:pt x="82" y="673"/>
                  </a:lnTo>
                  <a:lnTo>
                    <a:pt x="83" y="678"/>
                  </a:lnTo>
                  <a:lnTo>
                    <a:pt x="83" y="674"/>
                  </a:lnTo>
                  <a:lnTo>
                    <a:pt x="84" y="679"/>
                  </a:lnTo>
                  <a:lnTo>
                    <a:pt x="84" y="675"/>
                  </a:lnTo>
                  <a:lnTo>
                    <a:pt x="85" y="681"/>
                  </a:lnTo>
                  <a:lnTo>
                    <a:pt x="85" y="678"/>
                  </a:lnTo>
                  <a:lnTo>
                    <a:pt x="86" y="681"/>
                  </a:lnTo>
                  <a:lnTo>
                    <a:pt x="86" y="679"/>
                  </a:lnTo>
                  <a:lnTo>
                    <a:pt x="87" y="682"/>
                  </a:lnTo>
                  <a:lnTo>
                    <a:pt x="87" y="680"/>
                  </a:lnTo>
                  <a:lnTo>
                    <a:pt x="88" y="684"/>
                  </a:lnTo>
                  <a:lnTo>
                    <a:pt x="88" y="681"/>
                  </a:lnTo>
                  <a:lnTo>
                    <a:pt x="89" y="685"/>
                  </a:lnTo>
                  <a:lnTo>
                    <a:pt x="89" y="681"/>
                  </a:lnTo>
                  <a:lnTo>
                    <a:pt x="90" y="684"/>
                  </a:lnTo>
                  <a:lnTo>
                    <a:pt x="90" y="681"/>
                  </a:lnTo>
                  <a:lnTo>
                    <a:pt x="91" y="684"/>
                  </a:lnTo>
                  <a:lnTo>
                    <a:pt x="91" y="681"/>
                  </a:lnTo>
                  <a:lnTo>
                    <a:pt x="92" y="685"/>
                  </a:lnTo>
                  <a:lnTo>
                    <a:pt x="92" y="681"/>
                  </a:lnTo>
                  <a:lnTo>
                    <a:pt x="93" y="685"/>
                  </a:lnTo>
                  <a:lnTo>
                    <a:pt x="93" y="683"/>
                  </a:lnTo>
                  <a:lnTo>
                    <a:pt x="94" y="686"/>
                  </a:lnTo>
                  <a:lnTo>
                    <a:pt x="94" y="683"/>
                  </a:lnTo>
                  <a:lnTo>
                    <a:pt x="95" y="686"/>
                  </a:lnTo>
                  <a:lnTo>
                    <a:pt x="95" y="685"/>
                  </a:lnTo>
                  <a:lnTo>
                    <a:pt x="96" y="689"/>
                  </a:lnTo>
                  <a:lnTo>
                    <a:pt x="96" y="685"/>
                  </a:lnTo>
                  <a:lnTo>
                    <a:pt x="97" y="690"/>
                  </a:lnTo>
                  <a:lnTo>
                    <a:pt x="97" y="686"/>
                  </a:lnTo>
                  <a:lnTo>
                    <a:pt x="98" y="690"/>
                  </a:lnTo>
                  <a:lnTo>
                    <a:pt x="98" y="687"/>
                  </a:lnTo>
                  <a:lnTo>
                    <a:pt x="99" y="689"/>
                  </a:lnTo>
                  <a:lnTo>
                    <a:pt x="99" y="686"/>
                  </a:lnTo>
                  <a:lnTo>
                    <a:pt x="100" y="690"/>
                  </a:lnTo>
                  <a:lnTo>
                    <a:pt x="100" y="686"/>
                  </a:lnTo>
                  <a:lnTo>
                    <a:pt x="101" y="689"/>
                  </a:lnTo>
                  <a:lnTo>
                    <a:pt x="101" y="686"/>
                  </a:lnTo>
                  <a:lnTo>
                    <a:pt x="102" y="689"/>
                  </a:lnTo>
                  <a:lnTo>
                    <a:pt x="102" y="685"/>
                  </a:lnTo>
                  <a:lnTo>
                    <a:pt x="103" y="692"/>
                  </a:lnTo>
                  <a:lnTo>
                    <a:pt x="103" y="688"/>
                  </a:lnTo>
                  <a:lnTo>
                    <a:pt x="104" y="697"/>
                  </a:lnTo>
                  <a:lnTo>
                    <a:pt x="104" y="691"/>
                  </a:lnTo>
                  <a:lnTo>
                    <a:pt x="105" y="701"/>
                  </a:lnTo>
                  <a:lnTo>
                    <a:pt x="105" y="694"/>
                  </a:lnTo>
                  <a:lnTo>
                    <a:pt x="106" y="703"/>
                  </a:lnTo>
                  <a:lnTo>
                    <a:pt x="106" y="699"/>
                  </a:lnTo>
                  <a:lnTo>
                    <a:pt x="107" y="706"/>
                  </a:lnTo>
                  <a:lnTo>
                    <a:pt x="107" y="701"/>
                  </a:lnTo>
                  <a:lnTo>
                    <a:pt x="108" y="709"/>
                  </a:lnTo>
                  <a:lnTo>
                    <a:pt x="108" y="703"/>
                  </a:lnTo>
                  <a:lnTo>
                    <a:pt x="109" y="712"/>
                  </a:lnTo>
                  <a:lnTo>
                    <a:pt x="109" y="706"/>
                  </a:lnTo>
                  <a:lnTo>
                    <a:pt x="110" y="711"/>
                  </a:lnTo>
                  <a:lnTo>
                    <a:pt x="110" y="709"/>
                  </a:lnTo>
                  <a:lnTo>
                    <a:pt x="111" y="713"/>
                  </a:lnTo>
                  <a:lnTo>
                    <a:pt x="111" y="709"/>
                  </a:lnTo>
                  <a:lnTo>
                    <a:pt x="112" y="714"/>
                  </a:lnTo>
                  <a:lnTo>
                    <a:pt x="112" y="709"/>
                  </a:lnTo>
                  <a:lnTo>
                    <a:pt x="113" y="714"/>
                  </a:lnTo>
                  <a:lnTo>
                    <a:pt x="113" y="711"/>
                  </a:lnTo>
                  <a:lnTo>
                    <a:pt x="114" y="719"/>
                  </a:lnTo>
                  <a:lnTo>
                    <a:pt x="114" y="714"/>
                  </a:lnTo>
                  <a:lnTo>
                    <a:pt x="116" y="724"/>
                  </a:lnTo>
                  <a:lnTo>
                    <a:pt x="116" y="717"/>
                  </a:lnTo>
                  <a:lnTo>
                    <a:pt x="117" y="735"/>
                  </a:lnTo>
                  <a:lnTo>
                    <a:pt x="117" y="722"/>
                  </a:lnTo>
                  <a:lnTo>
                    <a:pt x="118" y="750"/>
                  </a:lnTo>
                  <a:lnTo>
                    <a:pt x="118" y="733"/>
                  </a:lnTo>
                  <a:lnTo>
                    <a:pt x="119" y="766"/>
                  </a:lnTo>
                  <a:lnTo>
                    <a:pt x="119" y="746"/>
                  </a:lnTo>
                  <a:lnTo>
                    <a:pt x="120" y="776"/>
                  </a:lnTo>
                  <a:lnTo>
                    <a:pt x="120" y="760"/>
                  </a:lnTo>
                  <a:lnTo>
                    <a:pt x="121" y="790"/>
                  </a:lnTo>
                  <a:lnTo>
                    <a:pt x="121" y="776"/>
                  </a:lnTo>
                  <a:lnTo>
                    <a:pt x="122" y="800"/>
                  </a:lnTo>
                  <a:lnTo>
                    <a:pt x="122" y="789"/>
                  </a:lnTo>
                  <a:lnTo>
                    <a:pt x="123" y="804"/>
                  </a:lnTo>
                  <a:lnTo>
                    <a:pt x="123" y="799"/>
                  </a:lnTo>
                  <a:lnTo>
                    <a:pt x="124" y="809"/>
                  </a:lnTo>
                  <a:lnTo>
                    <a:pt x="124" y="804"/>
                  </a:lnTo>
                  <a:lnTo>
                    <a:pt x="125" y="809"/>
                  </a:lnTo>
                  <a:lnTo>
                    <a:pt x="125" y="803"/>
                  </a:lnTo>
                  <a:lnTo>
                    <a:pt x="126" y="807"/>
                  </a:lnTo>
                  <a:lnTo>
                    <a:pt x="126" y="803"/>
                  </a:lnTo>
                  <a:lnTo>
                    <a:pt x="127" y="808"/>
                  </a:lnTo>
                  <a:lnTo>
                    <a:pt x="127" y="804"/>
                  </a:lnTo>
                  <a:lnTo>
                    <a:pt x="128" y="808"/>
                  </a:lnTo>
                  <a:lnTo>
                    <a:pt x="128" y="804"/>
                  </a:lnTo>
                  <a:lnTo>
                    <a:pt x="129" y="806"/>
                  </a:lnTo>
                  <a:lnTo>
                    <a:pt x="129" y="803"/>
                  </a:lnTo>
                  <a:lnTo>
                    <a:pt x="130" y="809"/>
                  </a:lnTo>
                  <a:lnTo>
                    <a:pt x="130" y="806"/>
                  </a:lnTo>
                  <a:lnTo>
                    <a:pt x="131" y="810"/>
                  </a:lnTo>
                  <a:lnTo>
                    <a:pt x="131" y="808"/>
                  </a:lnTo>
                  <a:lnTo>
                    <a:pt x="132" y="811"/>
                  </a:lnTo>
                  <a:lnTo>
                    <a:pt x="132" y="805"/>
                  </a:lnTo>
                  <a:lnTo>
                    <a:pt x="133" y="807"/>
                  </a:lnTo>
                  <a:lnTo>
                    <a:pt x="133" y="802"/>
                  </a:lnTo>
                  <a:lnTo>
                    <a:pt x="134" y="804"/>
                  </a:lnTo>
                  <a:lnTo>
                    <a:pt x="134" y="802"/>
                  </a:lnTo>
                  <a:lnTo>
                    <a:pt x="135" y="807"/>
                  </a:lnTo>
                  <a:lnTo>
                    <a:pt x="135" y="803"/>
                  </a:lnTo>
                  <a:lnTo>
                    <a:pt x="136" y="807"/>
                  </a:lnTo>
                  <a:lnTo>
                    <a:pt x="136" y="805"/>
                  </a:lnTo>
                  <a:lnTo>
                    <a:pt x="137" y="809"/>
                  </a:lnTo>
                  <a:lnTo>
                    <a:pt x="137" y="804"/>
                  </a:lnTo>
                  <a:lnTo>
                    <a:pt x="138" y="812"/>
                  </a:lnTo>
                  <a:lnTo>
                    <a:pt x="138" y="806"/>
                  </a:lnTo>
                  <a:lnTo>
                    <a:pt x="139" y="812"/>
                  </a:lnTo>
                  <a:lnTo>
                    <a:pt x="139" y="806"/>
                  </a:lnTo>
                  <a:lnTo>
                    <a:pt x="140" y="811"/>
                  </a:lnTo>
                  <a:lnTo>
                    <a:pt x="140" y="806"/>
                  </a:lnTo>
                  <a:lnTo>
                    <a:pt x="141" y="811"/>
                  </a:lnTo>
                  <a:lnTo>
                    <a:pt x="141" y="806"/>
                  </a:lnTo>
                  <a:lnTo>
                    <a:pt x="142" y="811"/>
                  </a:lnTo>
                  <a:lnTo>
                    <a:pt x="142" y="805"/>
                  </a:lnTo>
                  <a:lnTo>
                    <a:pt x="143" y="808"/>
                  </a:lnTo>
                  <a:lnTo>
                    <a:pt x="143" y="805"/>
                  </a:lnTo>
                  <a:lnTo>
                    <a:pt x="144" y="810"/>
                  </a:lnTo>
                  <a:lnTo>
                    <a:pt x="144" y="806"/>
                  </a:lnTo>
                  <a:lnTo>
                    <a:pt x="145" y="812"/>
                  </a:lnTo>
                  <a:lnTo>
                    <a:pt x="145" y="806"/>
                  </a:lnTo>
                  <a:lnTo>
                    <a:pt x="146" y="814"/>
                  </a:lnTo>
                  <a:lnTo>
                    <a:pt x="146" y="809"/>
                  </a:lnTo>
                  <a:lnTo>
                    <a:pt x="147" y="813"/>
                  </a:lnTo>
                  <a:lnTo>
                    <a:pt x="147" y="810"/>
                  </a:lnTo>
                  <a:lnTo>
                    <a:pt x="148" y="818"/>
                  </a:lnTo>
                  <a:lnTo>
                    <a:pt x="148" y="813"/>
                  </a:lnTo>
                  <a:lnTo>
                    <a:pt x="149" y="820"/>
                  </a:lnTo>
                  <a:lnTo>
                    <a:pt x="149" y="816"/>
                  </a:lnTo>
                  <a:lnTo>
                    <a:pt x="150" y="818"/>
                  </a:lnTo>
                  <a:lnTo>
                    <a:pt x="150" y="816"/>
                  </a:lnTo>
                  <a:lnTo>
                    <a:pt x="151" y="821"/>
                  </a:lnTo>
                  <a:lnTo>
                    <a:pt x="151" y="817"/>
                  </a:lnTo>
                  <a:lnTo>
                    <a:pt x="152" y="821"/>
                  </a:lnTo>
                  <a:lnTo>
                    <a:pt x="152" y="818"/>
                  </a:lnTo>
                  <a:lnTo>
                    <a:pt x="153" y="821"/>
                  </a:lnTo>
                  <a:lnTo>
                    <a:pt x="153" y="818"/>
                  </a:lnTo>
                  <a:lnTo>
                    <a:pt x="154" y="820"/>
                  </a:lnTo>
                  <a:lnTo>
                    <a:pt x="154" y="817"/>
                  </a:lnTo>
                  <a:lnTo>
                    <a:pt x="155" y="819"/>
                  </a:lnTo>
                  <a:lnTo>
                    <a:pt x="155" y="817"/>
                  </a:lnTo>
                  <a:lnTo>
                    <a:pt x="156" y="819"/>
                  </a:lnTo>
                  <a:lnTo>
                    <a:pt x="156" y="812"/>
                  </a:lnTo>
                  <a:lnTo>
                    <a:pt x="157" y="818"/>
                  </a:lnTo>
                  <a:lnTo>
                    <a:pt x="157" y="812"/>
                  </a:lnTo>
                  <a:lnTo>
                    <a:pt x="158" y="816"/>
                  </a:lnTo>
                  <a:lnTo>
                    <a:pt x="158" y="813"/>
                  </a:lnTo>
                  <a:lnTo>
                    <a:pt x="159" y="818"/>
                  </a:lnTo>
                  <a:lnTo>
                    <a:pt x="159" y="815"/>
                  </a:lnTo>
                  <a:lnTo>
                    <a:pt x="160" y="820"/>
                  </a:lnTo>
                  <a:lnTo>
                    <a:pt x="160" y="817"/>
                  </a:lnTo>
                  <a:lnTo>
                    <a:pt x="161" y="821"/>
                  </a:lnTo>
                  <a:lnTo>
                    <a:pt x="161" y="819"/>
                  </a:lnTo>
                  <a:lnTo>
                    <a:pt x="162" y="822"/>
                  </a:lnTo>
                  <a:lnTo>
                    <a:pt x="162" y="820"/>
                  </a:lnTo>
                  <a:lnTo>
                    <a:pt x="163" y="822"/>
                  </a:lnTo>
                  <a:lnTo>
                    <a:pt x="163" y="820"/>
                  </a:lnTo>
                  <a:lnTo>
                    <a:pt x="164" y="820"/>
                  </a:lnTo>
                  <a:lnTo>
                    <a:pt x="164" y="818"/>
                  </a:lnTo>
                  <a:lnTo>
                    <a:pt x="165" y="820"/>
                  </a:lnTo>
                  <a:lnTo>
                    <a:pt x="165" y="816"/>
                  </a:lnTo>
                  <a:lnTo>
                    <a:pt x="166" y="819"/>
                  </a:lnTo>
                  <a:lnTo>
                    <a:pt x="166" y="816"/>
                  </a:lnTo>
                  <a:lnTo>
                    <a:pt x="167" y="819"/>
                  </a:lnTo>
                  <a:lnTo>
                    <a:pt x="167" y="812"/>
                  </a:lnTo>
                  <a:lnTo>
                    <a:pt x="168" y="814"/>
                  </a:lnTo>
                  <a:lnTo>
                    <a:pt x="168" y="812"/>
                  </a:lnTo>
                  <a:lnTo>
                    <a:pt x="169" y="815"/>
                  </a:lnTo>
                  <a:lnTo>
                    <a:pt x="169" y="813"/>
                  </a:lnTo>
                  <a:lnTo>
                    <a:pt x="170" y="815"/>
                  </a:lnTo>
                  <a:lnTo>
                    <a:pt x="170" y="812"/>
                  </a:lnTo>
                  <a:lnTo>
                    <a:pt x="171" y="816"/>
                  </a:lnTo>
                  <a:lnTo>
                    <a:pt x="171" y="814"/>
                  </a:lnTo>
                  <a:lnTo>
                    <a:pt x="172" y="819"/>
                  </a:lnTo>
                  <a:lnTo>
                    <a:pt x="172" y="814"/>
                  </a:lnTo>
                  <a:lnTo>
                    <a:pt x="173" y="820"/>
                  </a:lnTo>
                  <a:lnTo>
                    <a:pt x="173" y="818"/>
                  </a:lnTo>
                  <a:lnTo>
                    <a:pt x="174" y="822"/>
                  </a:lnTo>
                  <a:lnTo>
                    <a:pt x="174" y="818"/>
                  </a:lnTo>
                  <a:lnTo>
                    <a:pt x="175" y="824"/>
                  </a:lnTo>
                  <a:lnTo>
                    <a:pt x="175" y="818"/>
                  </a:lnTo>
                  <a:lnTo>
                    <a:pt x="176" y="824"/>
                  </a:lnTo>
                  <a:lnTo>
                    <a:pt x="176" y="817"/>
                  </a:lnTo>
                  <a:lnTo>
                    <a:pt x="177" y="820"/>
                  </a:lnTo>
                  <a:lnTo>
                    <a:pt x="177" y="817"/>
                  </a:lnTo>
                  <a:lnTo>
                    <a:pt x="178" y="819"/>
                  </a:lnTo>
                  <a:lnTo>
                    <a:pt x="178" y="816"/>
                  </a:lnTo>
                  <a:lnTo>
                    <a:pt x="179" y="819"/>
                  </a:lnTo>
                  <a:lnTo>
                    <a:pt x="179" y="816"/>
                  </a:lnTo>
                  <a:lnTo>
                    <a:pt x="180" y="818"/>
                  </a:lnTo>
                  <a:lnTo>
                    <a:pt x="180" y="814"/>
                  </a:lnTo>
                  <a:lnTo>
                    <a:pt x="181" y="820"/>
                  </a:lnTo>
                  <a:lnTo>
                    <a:pt x="181" y="817"/>
                  </a:lnTo>
                  <a:lnTo>
                    <a:pt x="182" y="820"/>
                  </a:lnTo>
                  <a:lnTo>
                    <a:pt x="182" y="817"/>
                  </a:lnTo>
                  <a:lnTo>
                    <a:pt x="183" y="822"/>
                  </a:lnTo>
                  <a:lnTo>
                    <a:pt x="183" y="819"/>
                  </a:lnTo>
                  <a:lnTo>
                    <a:pt x="184" y="824"/>
                  </a:lnTo>
                  <a:lnTo>
                    <a:pt x="184" y="820"/>
                  </a:lnTo>
                  <a:lnTo>
                    <a:pt x="185" y="826"/>
                  </a:lnTo>
                  <a:lnTo>
                    <a:pt x="185" y="821"/>
                  </a:lnTo>
                  <a:lnTo>
                    <a:pt x="186" y="827"/>
                  </a:lnTo>
                  <a:lnTo>
                    <a:pt x="186" y="824"/>
                  </a:lnTo>
                  <a:lnTo>
                    <a:pt x="187" y="828"/>
                  </a:lnTo>
                  <a:lnTo>
                    <a:pt x="187" y="825"/>
                  </a:lnTo>
                  <a:lnTo>
                    <a:pt x="188" y="828"/>
                  </a:lnTo>
                  <a:lnTo>
                    <a:pt x="188" y="825"/>
                  </a:lnTo>
                  <a:lnTo>
                    <a:pt x="189" y="828"/>
                  </a:lnTo>
                  <a:lnTo>
                    <a:pt x="189" y="824"/>
                  </a:lnTo>
                  <a:lnTo>
                    <a:pt x="190" y="826"/>
                  </a:lnTo>
                  <a:lnTo>
                    <a:pt x="190" y="824"/>
                  </a:lnTo>
                  <a:lnTo>
                    <a:pt x="191" y="826"/>
                  </a:lnTo>
                  <a:lnTo>
                    <a:pt x="191" y="822"/>
                  </a:lnTo>
                  <a:lnTo>
                    <a:pt x="192" y="824"/>
                  </a:lnTo>
                  <a:lnTo>
                    <a:pt x="192" y="821"/>
                  </a:lnTo>
                  <a:lnTo>
                    <a:pt x="193" y="822"/>
                  </a:lnTo>
                  <a:lnTo>
                    <a:pt x="193" y="820"/>
                  </a:lnTo>
                  <a:lnTo>
                    <a:pt x="194" y="824"/>
                  </a:lnTo>
                  <a:lnTo>
                    <a:pt x="194" y="821"/>
                  </a:lnTo>
                  <a:lnTo>
                    <a:pt x="195" y="823"/>
                  </a:lnTo>
                  <a:lnTo>
                    <a:pt x="195" y="819"/>
                  </a:lnTo>
                  <a:lnTo>
                    <a:pt x="196" y="826"/>
                  </a:lnTo>
                  <a:lnTo>
                    <a:pt x="196" y="819"/>
                  </a:lnTo>
                  <a:lnTo>
                    <a:pt x="197" y="826"/>
                  </a:lnTo>
                  <a:lnTo>
                    <a:pt x="197" y="823"/>
                  </a:lnTo>
                  <a:lnTo>
                    <a:pt x="198" y="828"/>
                  </a:lnTo>
                  <a:lnTo>
                    <a:pt x="198" y="824"/>
                  </a:lnTo>
                  <a:lnTo>
                    <a:pt x="199" y="828"/>
                  </a:lnTo>
                  <a:lnTo>
                    <a:pt x="199" y="825"/>
                  </a:lnTo>
                  <a:lnTo>
                    <a:pt x="200" y="826"/>
                  </a:lnTo>
                  <a:lnTo>
                    <a:pt x="200" y="821"/>
                  </a:lnTo>
                  <a:lnTo>
                    <a:pt x="201" y="822"/>
                  </a:lnTo>
                  <a:lnTo>
                    <a:pt x="201" y="817"/>
                  </a:lnTo>
                  <a:lnTo>
                    <a:pt x="202" y="821"/>
                  </a:lnTo>
                  <a:lnTo>
                    <a:pt x="202" y="817"/>
                  </a:lnTo>
                  <a:lnTo>
                    <a:pt x="203" y="822"/>
                  </a:lnTo>
                  <a:lnTo>
                    <a:pt x="203" y="820"/>
                  </a:lnTo>
                  <a:lnTo>
                    <a:pt x="204" y="823"/>
                  </a:lnTo>
                  <a:lnTo>
                    <a:pt x="204" y="820"/>
                  </a:lnTo>
                  <a:lnTo>
                    <a:pt x="205" y="823"/>
                  </a:lnTo>
                  <a:lnTo>
                    <a:pt x="205" y="820"/>
                  </a:lnTo>
                  <a:lnTo>
                    <a:pt x="206" y="823"/>
                  </a:lnTo>
                  <a:lnTo>
                    <a:pt x="206" y="820"/>
                  </a:lnTo>
                  <a:lnTo>
                    <a:pt x="207" y="824"/>
                  </a:lnTo>
                  <a:lnTo>
                    <a:pt x="207" y="822"/>
                  </a:lnTo>
                  <a:lnTo>
                    <a:pt x="208" y="824"/>
                  </a:lnTo>
                  <a:lnTo>
                    <a:pt x="208" y="821"/>
                  </a:lnTo>
                  <a:lnTo>
                    <a:pt x="209" y="826"/>
                  </a:lnTo>
                  <a:lnTo>
                    <a:pt x="209" y="822"/>
                  </a:lnTo>
                  <a:lnTo>
                    <a:pt x="210" y="826"/>
                  </a:lnTo>
                  <a:lnTo>
                    <a:pt x="210" y="823"/>
                  </a:lnTo>
                  <a:lnTo>
                    <a:pt x="211" y="826"/>
                  </a:lnTo>
                  <a:lnTo>
                    <a:pt x="211" y="823"/>
                  </a:lnTo>
                  <a:lnTo>
                    <a:pt x="212" y="827"/>
                  </a:lnTo>
                  <a:lnTo>
                    <a:pt x="212" y="823"/>
                  </a:lnTo>
                  <a:lnTo>
                    <a:pt x="213" y="827"/>
                  </a:lnTo>
                  <a:lnTo>
                    <a:pt x="213" y="823"/>
                  </a:lnTo>
                  <a:lnTo>
                    <a:pt x="214" y="826"/>
                  </a:lnTo>
                  <a:lnTo>
                    <a:pt x="214" y="823"/>
                  </a:lnTo>
                  <a:lnTo>
                    <a:pt x="215" y="828"/>
                  </a:lnTo>
                  <a:lnTo>
                    <a:pt x="215" y="823"/>
                  </a:lnTo>
                  <a:lnTo>
                    <a:pt x="216" y="826"/>
                  </a:lnTo>
                  <a:lnTo>
                    <a:pt x="216" y="820"/>
                  </a:lnTo>
                  <a:lnTo>
                    <a:pt x="217" y="824"/>
                  </a:lnTo>
                  <a:lnTo>
                    <a:pt x="217" y="819"/>
                  </a:lnTo>
                  <a:lnTo>
                    <a:pt x="218" y="825"/>
                  </a:lnTo>
                  <a:lnTo>
                    <a:pt x="218" y="820"/>
                  </a:lnTo>
                  <a:lnTo>
                    <a:pt x="219" y="825"/>
                  </a:lnTo>
                  <a:lnTo>
                    <a:pt x="219" y="823"/>
                  </a:lnTo>
                  <a:lnTo>
                    <a:pt x="220" y="826"/>
                  </a:lnTo>
                  <a:lnTo>
                    <a:pt x="220" y="822"/>
                  </a:lnTo>
                  <a:lnTo>
                    <a:pt x="221" y="830"/>
                  </a:lnTo>
                  <a:lnTo>
                    <a:pt x="221" y="825"/>
                  </a:lnTo>
                  <a:lnTo>
                    <a:pt x="222" y="830"/>
                  </a:lnTo>
                  <a:lnTo>
                    <a:pt x="222" y="826"/>
                  </a:lnTo>
                  <a:lnTo>
                    <a:pt x="223" y="832"/>
                  </a:lnTo>
                  <a:lnTo>
                    <a:pt x="223" y="828"/>
                  </a:lnTo>
                  <a:lnTo>
                    <a:pt x="224" y="830"/>
                  </a:lnTo>
                  <a:lnTo>
                    <a:pt x="224" y="827"/>
                  </a:lnTo>
                  <a:lnTo>
                    <a:pt x="225" y="831"/>
                  </a:lnTo>
                  <a:lnTo>
                    <a:pt x="225" y="828"/>
                  </a:lnTo>
                  <a:lnTo>
                    <a:pt x="226" y="830"/>
                  </a:lnTo>
                  <a:lnTo>
                    <a:pt x="226" y="827"/>
                  </a:lnTo>
                  <a:lnTo>
                    <a:pt x="227" y="830"/>
                  </a:lnTo>
                  <a:lnTo>
                    <a:pt x="227" y="827"/>
                  </a:lnTo>
                  <a:lnTo>
                    <a:pt x="228" y="828"/>
                  </a:lnTo>
                  <a:lnTo>
                    <a:pt x="228" y="827"/>
                  </a:lnTo>
                  <a:lnTo>
                    <a:pt x="229" y="828"/>
                  </a:lnTo>
                  <a:lnTo>
                    <a:pt x="229" y="827"/>
                  </a:lnTo>
                  <a:lnTo>
                    <a:pt x="230" y="830"/>
                  </a:lnTo>
                  <a:lnTo>
                    <a:pt x="230" y="827"/>
                  </a:lnTo>
                  <a:lnTo>
                    <a:pt x="231" y="829"/>
                  </a:lnTo>
                  <a:lnTo>
                    <a:pt x="231" y="824"/>
                  </a:lnTo>
                  <a:lnTo>
                    <a:pt x="232" y="824"/>
                  </a:lnTo>
                  <a:lnTo>
                    <a:pt x="232" y="821"/>
                  </a:lnTo>
                  <a:lnTo>
                    <a:pt x="233" y="826"/>
                  </a:lnTo>
                  <a:lnTo>
                    <a:pt x="233" y="821"/>
                  </a:lnTo>
                  <a:lnTo>
                    <a:pt x="234" y="827"/>
                  </a:lnTo>
                  <a:lnTo>
                    <a:pt x="234" y="823"/>
                  </a:lnTo>
                  <a:lnTo>
                    <a:pt x="235" y="831"/>
                  </a:lnTo>
                  <a:lnTo>
                    <a:pt x="235" y="825"/>
                  </a:lnTo>
                  <a:lnTo>
                    <a:pt x="236" y="833"/>
                  </a:lnTo>
                  <a:lnTo>
                    <a:pt x="236" y="830"/>
                  </a:lnTo>
                  <a:lnTo>
                    <a:pt x="237" y="833"/>
                  </a:lnTo>
                  <a:lnTo>
                    <a:pt x="237" y="829"/>
                  </a:lnTo>
                  <a:lnTo>
                    <a:pt x="238" y="834"/>
                  </a:lnTo>
                  <a:lnTo>
                    <a:pt x="238" y="830"/>
                  </a:lnTo>
                  <a:lnTo>
                    <a:pt x="239" y="833"/>
                  </a:lnTo>
                  <a:lnTo>
                    <a:pt x="239" y="830"/>
                  </a:lnTo>
                  <a:lnTo>
                    <a:pt x="240" y="833"/>
                  </a:lnTo>
                  <a:lnTo>
                    <a:pt x="240" y="828"/>
                  </a:lnTo>
                  <a:lnTo>
                    <a:pt x="241" y="832"/>
                  </a:lnTo>
                  <a:lnTo>
                    <a:pt x="241" y="825"/>
                  </a:lnTo>
                  <a:lnTo>
                    <a:pt x="242" y="828"/>
                  </a:lnTo>
                  <a:lnTo>
                    <a:pt x="242" y="825"/>
                  </a:lnTo>
                  <a:lnTo>
                    <a:pt x="243" y="833"/>
                  </a:lnTo>
                  <a:lnTo>
                    <a:pt x="243" y="827"/>
                  </a:lnTo>
                  <a:lnTo>
                    <a:pt x="244" y="833"/>
                  </a:lnTo>
                  <a:lnTo>
                    <a:pt x="244" y="830"/>
                  </a:lnTo>
                  <a:lnTo>
                    <a:pt x="245" y="836"/>
                  </a:lnTo>
                  <a:lnTo>
                    <a:pt x="245" y="831"/>
                  </a:lnTo>
                  <a:lnTo>
                    <a:pt x="246" y="836"/>
                  </a:lnTo>
                  <a:lnTo>
                    <a:pt x="246" y="833"/>
                  </a:lnTo>
                  <a:lnTo>
                    <a:pt x="247" y="834"/>
                  </a:lnTo>
                  <a:lnTo>
                    <a:pt x="247" y="828"/>
                  </a:lnTo>
                  <a:lnTo>
                    <a:pt x="248" y="832"/>
                  </a:lnTo>
                  <a:lnTo>
                    <a:pt x="248" y="828"/>
                  </a:lnTo>
                  <a:lnTo>
                    <a:pt x="249" y="835"/>
                  </a:lnTo>
                  <a:lnTo>
                    <a:pt x="249" y="829"/>
                  </a:lnTo>
                  <a:lnTo>
                    <a:pt x="250" y="838"/>
                  </a:lnTo>
                  <a:lnTo>
                    <a:pt x="250" y="834"/>
                  </a:lnTo>
                  <a:lnTo>
                    <a:pt x="251" y="841"/>
                  </a:lnTo>
                </a:path>
              </a:pathLst>
            </a:custGeom>
            <a:noFill/>
            <a:ln w="19050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47" name="Freeform 99">
              <a:extLst>
                <a:ext uri="{FF2B5EF4-FFF2-40B4-BE49-F238E27FC236}">
                  <a16:creationId xmlns:a16="http://schemas.microsoft.com/office/drawing/2014/main" id="{B4418457-A0A6-4993-A60F-9E970154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294" y="14571378"/>
              <a:ext cx="674542" cy="1652934"/>
            </a:xfrm>
            <a:custGeom>
              <a:avLst/>
              <a:gdLst>
                <a:gd name="T0" fmla="*/ 3 w 251"/>
                <a:gd name="T1" fmla="*/ 687 h 831"/>
                <a:gd name="T2" fmla="*/ 7 w 251"/>
                <a:gd name="T3" fmla="*/ 654 h 831"/>
                <a:gd name="T4" fmla="*/ 11 w 251"/>
                <a:gd name="T5" fmla="*/ 712 h 831"/>
                <a:gd name="T6" fmla="*/ 15 w 251"/>
                <a:gd name="T7" fmla="*/ 699 h 831"/>
                <a:gd name="T8" fmla="*/ 19 w 251"/>
                <a:gd name="T9" fmla="*/ 661 h 831"/>
                <a:gd name="T10" fmla="*/ 23 w 251"/>
                <a:gd name="T11" fmla="*/ 671 h 831"/>
                <a:gd name="T12" fmla="*/ 27 w 251"/>
                <a:gd name="T13" fmla="*/ 689 h 831"/>
                <a:gd name="T14" fmla="*/ 31 w 251"/>
                <a:gd name="T15" fmla="*/ 693 h 831"/>
                <a:gd name="T16" fmla="*/ 35 w 251"/>
                <a:gd name="T17" fmla="*/ 443 h 831"/>
                <a:gd name="T18" fmla="*/ 39 w 251"/>
                <a:gd name="T19" fmla="*/ 74 h 831"/>
                <a:gd name="T20" fmla="*/ 43 w 251"/>
                <a:gd name="T21" fmla="*/ 11 h 831"/>
                <a:gd name="T22" fmla="*/ 47 w 251"/>
                <a:gd name="T23" fmla="*/ 34 h 831"/>
                <a:gd name="T24" fmla="*/ 51 w 251"/>
                <a:gd name="T25" fmla="*/ 96 h 831"/>
                <a:gd name="T26" fmla="*/ 55 w 251"/>
                <a:gd name="T27" fmla="*/ 130 h 831"/>
                <a:gd name="T28" fmla="*/ 59 w 251"/>
                <a:gd name="T29" fmla="*/ 165 h 831"/>
                <a:gd name="T30" fmla="*/ 63 w 251"/>
                <a:gd name="T31" fmla="*/ 212 h 831"/>
                <a:gd name="T32" fmla="*/ 67 w 251"/>
                <a:gd name="T33" fmla="*/ 235 h 831"/>
                <a:gd name="T34" fmla="*/ 71 w 251"/>
                <a:gd name="T35" fmla="*/ 279 h 831"/>
                <a:gd name="T36" fmla="*/ 75 w 251"/>
                <a:gd name="T37" fmla="*/ 271 h 831"/>
                <a:gd name="T38" fmla="*/ 79 w 251"/>
                <a:gd name="T39" fmla="*/ 337 h 831"/>
                <a:gd name="T40" fmla="*/ 83 w 251"/>
                <a:gd name="T41" fmla="*/ 356 h 831"/>
                <a:gd name="T42" fmla="*/ 87 w 251"/>
                <a:gd name="T43" fmla="*/ 331 h 831"/>
                <a:gd name="T44" fmla="*/ 91 w 251"/>
                <a:gd name="T45" fmla="*/ 385 h 831"/>
                <a:gd name="T46" fmla="*/ 95 w 251"/>
                <a:gd name="T47" fmla="*/ 409 h 831"/>
                <a:gd name="T48" fmla="*/ 99 w 251"/>
                <a:gd name="T49" fmla="*/ 413 h 831"/>
                <a:gd name="T50" fmla="*/ 103 w 251"/>
                <a:gd name="T51" fmla="*/ 432 h 831"/>
                <a:gd name="T52" fmla="*/ 107 w 251"/>
                <a:gd name="T53" fmla="*/ 440 h 831"/>
                <a:gd name="T54" fmla="*/ 111 w 251"/>
                <a:gd name="T55" fmla="*/ 453 h 831"/>
                <a:gd name="T56" fmla="*/ 115 w 251"/>
                <a:gd name="T57" fmla="*/ 461 h 831"/>
                <a:gd name="T58" fmla="*/ 119 w 251"/>
                <a:gd name="T59" fmla="*/ 436 h 831"/>
                <a:gd name="T60" fmla="*/ 123 w 251"/>
                <a:gd name="T61" fmla="*/ 476 h 831"/>
                <a:gd name="T62" fmla="*/ 127 w 251"/>
                <a:gd name="T63" fmla="*/ 499 h 831"/>
                <a:gd name="T64" fmla="*/ 131 w 251"/>
                <a:gd name="T65" fmla="*/ 518 h 831"/>
                <a:gd name="T66" fmla="*/ 135 w 251"/>
                <a:gd name="T67" fmla="*/ 517 h 831"/>
                <a:gd name="T68" fmla="*/ 139 w 251"/>
                <a:gd name="T69" fmla="*/ 525 h 831"/>
                <a:gd name="T70" fmla="*/ 143 w 251"/>
                <a:gd name="T71" fmla="*/ 479 h 831"/>
                <a:gd name="T72" fmla="*/ 147 w 251"/>
                <a:gd name="T73" fmla="*/ 559 h 831"/>
                <a:gd name="T74" fmla="*/ 151 w 251"/>
                <a:gd name="T75" fmla="*/ 587 h 831"/>
                <a:gd name="T76" fmla="*/ 156 w 251"/>
                <a:gd name="T77" fmla="*/ 617 h 831"/>
                <a:gd name="T78" fmla="*/ 160 w 251"/>
                <a:gd name="T79" fmla="*/ 587 h 831"/>
                <a:gd name="T80" fmla="*/ 164 w 251"/>
                <a:gd name="T81" fmla="*/ 537 h 831"/>
                <a:gd name="T82" fmla="*/ 168 w 251"/>
                <a:gd name="T83" fmla="*/ 622 h 831"/>
                <a:gd name="T84" fmla="*/ 172 w 251"/>
                <a:gd name="T85" fmla="*/ 637 h 831"/>
                <a:gd name="T86" fmla="*/ 176 w 251"/>
                <a:gd name="T87" fmla="*/ 610 h 831"/>
                <a:gd name="T88" fmla="*/ 180 w 251"/>
                <a:gd name="T89" fmla="*/ 616 h 831"/>
                <a:gd name="T90" fmla="*/ 184 w 251"/>
                <a:gd name="T91" fmla="*/ 618 h 831"/>
                <a:gd name="T92" fmla="*/ 188 w 251"/>
                <a:gd name="T93" fmla="*/ 648 h 831"/>
                <a:gd name="T94" fmla="*/ 192 w 251"/>
                <a:gd name="T95" fmla="*/ 627 h 831"/>
                <a:gd name="T96" fmla="*/ 196 w 251"/>
                <a:gd name="T97" fmla="*/ 699 h 831"/>
                <a:gd name="T98" fmla="*/ 200 w 251"/>
                <a:gd name="T99" fmla="*/ 615 h 831"/>
                <a:gd name="T100" fmla="*/ 204 w 251"/>
                <a:gd name="T101" fmla="*/ 650 h 831"/>
                <a:gd name="T102" fmla="*/ 208 w 251"/>
                <a:gd name="T103" fmla="*/ 662 h 831"/>
                <a:gd name="T104" fmla="*/ 212 w 251"/>
                <a:gd name="T105" fmla="*/ 627 h 831"/>
                <a:gd name="T106" fmla="*/ 216 w 251"/>
                <a:gd name="T107" fmla="*/ 671 h 831"/>
                <a:gd name="T108" fmla="*/ 220 w 251"/>
                <a:gd name="T109" fmla="*/ 688 h 831"/>
                <a:gd name="T110" fmla="*/ 224 w 251"/>
                <a:gd name="T111" fmla="*/ 671 h 831"/>
                <a:gd name="T112" fmla="*/ 228 w 251"/>
                <a:gd name="T113" fmla="*/ 672 h 831"/>
                <a:gd name="T114" fmla="*/ 232 w 251"/>
                <a:gd name="T115" fmla="*/ 657 h 831"/>
                <a:gd name="T116" fmla="*/ 236 w 251"/>
                <a:gd name="T117" fmla="*/ 701 h 831"/>
                <a:gd name="T118" fmla="*/ 240 w 251"/>
                <a:gd name="T119" fmla="*/ 659 h 831"/>
                <a:gd name="T120" fmla="*/ 244 w 251"/>
                <a:gd name="T121" fmla="*/ 649 h 831"/>
                <a:gd name="T122" fmla="*/ 248 w 251"/>
                <a:gd name="T123" fmla="*/ 67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831">
                  <a:moveTo>
                    <a:pt x="0" y="745"/>
                  </a:moveTo>
                  <a:lnTo>
                    <a:pt x="0" y="691"/>
                  </a:lnTo>
                  <a:lnTo>
                    <a:pt x="1" y="733"/>
                  </a:lnTo>
                  <a:lnTo>
                    <a:pt x="1" y="663"/>
                  </a:lnTo>
                  <a:lnTo>
                    <a:pt x="2" y="749"/>
                  </a:lnTo>
                  <a:lnTo>
                    <a:pt x="2" y="685"/>
                  </a:lnTo>
                  <a:lnTo>
                    <a:pt x="3" y="763"/>
                  </a:lnTo>
                  <a:lnTo>
                    <a:pt x="3" y="687"/>
                  </a:lnTo>
                  <a:lnTo>
                    <a:pt x="4" y="763"/>
                  </a:lnTo>
                  <a:lnTo>
                    <a:pt x="4" y="687"/>
                  </a:lnTo>
                  <a:lnTo>
                    <a:pt x="5" y="749"/>
                  </a:lnTo>
                  <a:lnTo>
                    <a:pt x="5" y="696"/>
                  </a:lnTo>
                  <a:lnTo>
                    <a:pt x="6" y="742"/>
                  </a:lnTo>
                  <a:lnTo>
                    <a:pt x="6" y="654"/>
                  </a:lnTo>
                  <a:lnTo>
                    <a:pt x="7" y="745"/>
                  </a:lnTo>
                  <a:lnTo>
                    <a:pt x="7" y="654"/>
                  </a:lnTo>
                  <a:lnTo>
                    <a:pt x="8" y="745"/>
                  </a:lnTo>
                  <a:lnTo>
                    <a:pt x="8" y="692"/>
                  </a:lnTo>
                  <a:lnTo>
                    <a:pt x="9" y="732"/>
                  </a:lnTo>
                  <a:lnTo>
                    <a:pt x="9" y="679"/>
                  </a:lnTo>
                  <a:lnTo>
                    <a:pt x="10" y="742"/>
                  </a:lnTo>
                  <a:lnTo>
                    <a:pt x="10" y="679"/>
                  </a:lnTo>
                  <a:lnTo>
                    <a:pt x="11" y="735"/>
                  </a:lnTo>
                  <a:lnTo>
                    <a:pt x="11" y="712"/>
                  </a:lnTo>
                  <a:lnTo>
                    <a:pt x="12" y="737"/>
                  </a:lnTo>
                  <a:lnTo>
                    <a:pt x="12" y="699"/>
                  </a:lnTo>
                  <a:lnTo>
                    <a:pt x="13" y="740"/>
                  </a:lnTo>
                  <a:lnTo>
                    <a:pt x="13" y="674"/>
                  </a:lnTo>
                  <a:lnTo>
                    <a:pt x="14" y="727"/>
                  </a:lnTo>
                  <a:lnTo>
                    <a:pt x="14" y="689"/>
                  </a:lnTo>
                  <a:lnTo>
                    <a:pt x="15" y="741"/>
                  </a:lnTo>
                  <a:lnTo>
                    <a:pt x="15" y="699"/>
                  </a:lnTo>
                  <a:lnTo>
                    <a:pt x="16" y="753"/>
                  </a:lnTo>
                  <a:lnTo>
                    <a:pt x="16" y="682"/>
                  </a:lnTo>
                  <a:lnTo>
                    <a:pt x="17" y="755"/>
                  </a:lnTo>
                  <a:lnTo>
                    <a:pt x="17" y="668"/>
                  </a:lnTo>
                  <a:lnTo>
                    <a:pt x="18" y="746"/>
                  </a:lnTo>
                  <a:lnTo>
                    <a:pt x="18" y="680"/>
                  </a:lnTo>
                  <a:lnTo>
                    <a:pt x="19" y="738"/>
                  </a:lnTo>
                  <a:lnTo>
                    <a:pt x="19" y="661"/>
                  </a:lnTo>
                  <a:lnTo>
                    <a:pt x="20" y="734"/>
                  </a:lnTo>
                  <a:lnTo>
                    <a:pt x="20" y="661"/>
                  </a:lnTo>
                  <a:lnTo>
                    <a:pt x="21" y="744"/>
                  </a:lnTo>
                  <a:lnTo>
                    <a:pt x="21" y="669"/>
                  </a:lnTo>
                  <a:lnTo>
                    <a:pt x="22" y="757"/>
                  </a:lnTo>
                  <a:lnTo>
                    <a:pt x="22" y="704"/>
                  </a:lnTo>
                  <a:lnTo>
                    <a:pt x="23" y="757"/>
                  </a:lnTo>
                  <a:lnTo>
                    <a:pt x="23" y="671"/>
                  </a:lnTo>
                  <a:lnTo>
                    <a:pt x="24" y="753"/>
                  </a:lnTo>
                  <a:lnTo>
                    <a:pt x="24" y="671"/>
                  </a:lnTo>
                  <a:lnTo>
                    <a:pt x="25" y="747"/>
                  </a:lnTo>
                  <a:lnTo>
                    <a:pt x="25" y="674"/>
                  </a:lnTo>
                  <a:lnTo>
                    <a:pt x="26" y="740"/>
                  </a:lnTo>
                  <a:lnTo>
                    <a:pt x="26" y="685"/>
                  </a:lnTo>
                  <a:lnTo>
                    <a:pt x="27" y="740"/>
                  </a:lnTo>
                  <a:lnTo>
                    <a:pt x="27" y="689"/>
                  </a:lnTo>
                  <a:lnTo>
                    <a:pt x="28" y="722"/>
                  </a:lnTo>
                  <a:lnTo>
                    <a:pt x="28" y="679"/>
                  </a:lnTo>
                  <a:lnTo>
                    <a:pt x="29" y="723"/>
                  </a:lnTo>
                  <a:lnTo>
                    <a:pt x="29" y="679"/>
                  </a:lnTo>
                  <a:lnTo>
                    <a:pt x="30" y="753"/>
                  </a:lnTo>
                  <a:lnTo>
                    <a:pt x="30" y="671"/>
                  </a:lnTo>
                  <a:lnTo>
                    <a:pt x="31" y="772"/>
                  </a:lnTo>
                  <a:lnTo>
                    <a:pt x="31" y="693"/>
                  </a:lnTo>
                  <a:lnTo>
                    <a:pt x="32" y="828"/>
                  </a:lnTo>
                  <a:lnTo>
                    <a:pt x="32" y="740"/>
                  </a:lnTo>
                  <a:lnTo>
                    <a:pt x="33" y="828"/>
                  </a:lnTo>
                  <a:lnTo>
                    <a:pt x="33" y="663"/>
                  </a:lnTo>
                  <a:lnTo>
                    <a:pt x="34" y="698"/>
                  </a:lnTo>
                  <a:lnTo>
                    <a:pt x="34" y="531"/>
                  </a:lnTo>
                  <a:lnTo>
                    <a:pt x="35" y="554"/>
                  </a:lnTo>
                  <a:lnTo>
                    <a:pt x="35" y="443"/>
                  </a:lnTo>
                  <a:lnTo>
                    <a:pt x="36" y="455"/>
                  </a:lnTo>
                  <a:lnTo>
                    <a:pt x="36" y="320"/>
                  </a:lnTo>
                  <a:lnTo>
                    <a:pt x="37" y="331"/>
                  </a:lnTo>
                  <a:lnTo>
                    <a:pt x="37" y="187"/>
                  </a:lnTo>
                  <a:lnTo>
                    <a:pt x="38" y="246"/>
                  </a:lnTo>
                  <a:lnTo>
                    <a:pt x="38" y="131"/>
                  </a:lnTo>
                  <a:lnTo>
                    <a:pt x="39" y="134"/>
                  </a:lnTo>
                  <a:lnTo>
                    <a:pt x="39" y="74"/>
                  </a:lnTo>
                  <a:lnTo>
                    <a:pt x="40" y="100"/>
                  </a:lnTo>
                  <a:lnTo>
                    <a:pt x="40" y="37"/>
                  </a:lnTo>
                  <a:lnTo>
                    <a:pt x="41" y="43"/>
                  </a:lnTo>
                  <a:lnTo>
                    <a:pt x="41" y="32"/>
                  </a:lnTo>
                  <a:lnTo>
                    <a:pt x="42" y="33"/>
                  </a:lnTo>
                  <a:lnTo>
                    <a:pt x="42" y="0"/>
                  </a:lnTo>
                  <a:lnTo>
                    <a:pt x="43" y="38"/>
                  </a:lnTo>
                  <a:lnTo>
                    <a:pt x="43" y="11"/>
                  </a:lnTo>
                  <a:lnTo>
                    <a:pt x="44" y="42"/>
                  </a:lnTo>
                  <a:lnTo>
                    <a:pt x="44" y="16"/>
                  </a:lnTo>
                  <a:lnTo>
                    <a:pt x="45" y="42"/>
                  </a:lnTo>
                  <a:lnTo>
                    <a:pt x="45" y="26"/>
                  </a:lnTo>
                  <a:lnTo>
                    <a:pt x="46" y="52"/>
                  </a:lnTo>
                  <a:lnTo>
                    <a:pt x="46" y="18"/>
                  </a:lnTo>
                  <a:lnTo>
                    <a:pt x="47" y="72"/>
                  </a:lnTo>
                  <a:lnTo>
                    <a:pt x="47" y="34"/>
                  </a:lnTo>
                  <a:lnTo>
                    <a:pt x="48" y="78"/>
                  </a:lnTo>
                  <a:lnTo>
                    <a:pt x="48" y="46"/>
                  </a:lnTo>
                  <a:lnTo>
                    <a:pt x="49" y="81"/>
                  </a:lnTo>
                  <a:lnTo>
                    <a:pt x="49" y="35"/>
                  </a:lnTo>
                  <a:lnTo>
                    <a:pt x="50" y="112"/>
                  </a:lnTo>
                  <a:lnTo>
                    <a:pt x="50" y="71"/>
                  </a:lnTo>
                  <a:lnTo>
                    <a:pt x="51" y="137"/>
                  </a:lnTo>
                  <a:lnTo>
                    <a:pt x="51" y="96"/>
                  </a:lnTo>
                  <a:lnTo>
                    <a:pt x="52" y="134"/>
                  </a:lnTo>
                  <a:lnTo>
                    <a:pt x="52" y="106"/>
                  </a:lnTo>
                  <a:lnTo>
                    <a:pt x="53" y="144"/>
                  </a:lnTo>
                  <a:lnTo>
                    <a:pt x="53" y="119"/>
                  </a:lnTo>
                  <a:lnTo>
                    <a:pt x="54" y="152"/>
                  </a:lnTo>
                  <a:lnTo>
                    <a:pt x="54" y="126"/>
                  </a:lnTo>
                  <a:lnTo>
                    <a:pt x="55" y="150"/>
                  </a:lnTo>
                  <a:lnTo>
                    <a:pt x="55" y="130"/>
                  </a:lnTo>
                  <a:lnTo>
                    <a:pt x="56" y="178"/>
                  </a:lnTo>
                  <a:lnTo>
                    <a:pt x="56" y="146"/>
                  </a:lnTo>
                  <a:lnTo>
                    <a:pt x="57" y="197"/>
                  </a:lnTo>
                  <a:lnTo>
                    <a:pt x="57" y="148"/>
                  </a:lnTo>
                  <a:lnTo>
                    <a:pt x="58" y="201"/>
                  </a:lnTo>
                  <a:lnTo>
                    <a:pt x="58" y="164"/>
                  </a:lnTo>
                  <a:lnTo>
                    <a:pt x="59" y="208"/>
                  </a:lnTo>
                  <a:lnTo>
                    <a:pt x="59" y="165"/>
                  </a:lnTo>
                  <a:lnTo>
                    <a:pt x="60" y="227"/>
                  </a:lnTo>
                  <a:lnTo>
                    <a:pt x="60" y="165"/>
                  </a:lnTo>
                  <a:lnTo>
                    <a:pt x="61" y="233"/>
                  </a:lnTo>
                  <a:lnTo>
                    <a:pt x="61" y="204"/>
                  </a:lnTo>
                  <a:lnTo>
                    <a:pt x="62" y="242"/>
                  </a:lnTo>
                  <a:lnTo>
                    <a:pt x="62" y="204"/>
                  </a:lnTo>
                  <a:lnTo>
                    <a:pt x="63" y="246"/>
                  </a:lnTo>
                  <a:lnTo>
                    <a:pt x="63" y="212"/>
                  </a:lnTo>
                  <a:lnTo>
                    <a:pt x="64" y="239"/>
                  </a:lnTo>
                  <a:lnTo>
                    <a:pt x="64" y="219"/>
                  </a:lnTo>
                  <a:lnTo>
                    <a:pt x="65" y="253"/>
                  </a:lnTo>
                  <a:lnTo>
                    <a:pt x="65" y="219"/>
                  </a:lnTo>
                  <a:lnTo>
                    <a:pt x="66" y="262"/>
                  </a:lnTo>
                  <a:lnTo>
                    <a:pt x="66" y="228"/>
                  </a:lnTo>
                  <a:lnTo>
                    <a:pt x="67" y="262"/>
                  </a:lnTo>
                  <a:lnTo>
                    <a:pt x="67" y="235"/>
                  </a:lnTo>
                  <a:lnTo>
                    <a:pt x="68" y="277"/>
                  </a:lnTo>
                  <a:lnTo>
                    <a:pt x="68" y="256"/>
                  </a:lnTo>
                  <a:lnTo>
                    <a:pt x="69" y="293"/>
                  </a:lnTo>
                  <a:lnTo>
                    <a:pt x="69" y="238"/>
                  </a:lnTo>
                  <a:lnTo>
                    <a:pt x="70" y="311"/>
                  </a:lnTo>
                  <a:lnTo>
                    <a:pt x="70" y="261"/>
                  </a:lnTo>
                  <a:lnTo>
                    <a:pt x="71" y="311"/>
                  </a:lnTo>
                  <a:lnTo>
                    <a:pt x="71" y="279"/>
                  </a:lnTo>
                  <a:lnTo>
                    <a:pt x="72" y="302"/>
                  </a:lnTo>
                  <a:lnTo>
                    <a:pt x="72" y="262"/>
                  </a:lnTo>
                  <a:lnTo>
                    <a:pt x="73" y="304"/>
                  </a:lnTo>
                  <a:lnTo>
                    <a:pt x="73" y="286"/>
                  </a:lnTo>
                  <a:lnTo>
                    <a:pt x="74" y="308"/>
                  </a:lnTo>
                  <a:lnTo>
                    <a:pt x="74" y="271"/>
                  </a:lnTo>
                  <a:lnTo>
                    <a:pt x="75" y="331"/>
                  </a:lnTo>
                  <a:lnTo>
                    <a:pt x="75" y="271"/>
                  </a:lnTo>
                  <a:lnTo>
                    <a:pt x="76" y="313"/>
                  </a:lnTo>
                  <a:lnTo>
                    <a:pt x="76" y="283"/>
                  </a:lnTo>
                  <a:lnTo>
                    <a:pt x="77" y="371"/>
                  </a:lnTo>
                  <a:lnTo>
                    <a:pt x="77" y="270"/>
                  </a:lnTo>
                  <a:lnTo>
                    <a:pt x="78" y="371"/>
                  </a:lnTo>
                  <a:lnTo>
                    <a:pt x="78" y="307"/>
                  </a:lnTo>
                  <a:lnTo>
                    <a:pt x="79" y="364"/>
                  </a:lnTo>
                  <a:lnTo>
                    <a:pt x="79" y="337"/>
                  </a:lnTo>
                  <a:lnTo>
                    <a:pt x="80" y="362"/>
                  </a:lnTo>
                  <a:lnTo>
                    <a:pt x="80" y="324"/>
                  </a:lnTo>
                  <a:lnTo>
                    <a:pt x="81" y="380"/>
                  </a:lnTo>
                  <a:lnTo>
                    <a:pt x="81" y="332"/>
                  </a:lnTo>
                  <a:lnTo>
                    <a:pt x="82" y="380"/>
                  </a:lnTo>
                  <a:lnTo>
                    <a:pt x="82" y="352"/>
                  </a:lnTo>
                  <a:lnTo>
                    <a:pt x="83" y="393"/>
                  </a:lnTo>
                  <a:lnTo>
                    <a:pt x="83" y="356"/>
                  </a:lnTo>
                  <a:lnTo>
                    <a:pt x="84" y="393"/>
                  </a:lnTo>
                  <a:lnTo>
                    <a:pt x="84" y="356"/>
                  </a:lnTo>
                  <a:lnTo>
                    <a:pt x="85" y="408"/>
                  </a:lnTo>
                  <a:lnTo>
                    <a:pt x="85" y="363"/>
                  </a:lnTo>
                  <a:lnTo>
                    <a:pt x="86" y="407"/>
                  </a:lnTo>
                  <a:lnTo>
                    <a:pt x="86" y="367"/>
                  </a:lnTo>
                  <a:lnTo>
                    <a:pt x="87" y="402"/>
                  </a:lnTo>
                  <a:lnTo>
                    <a:pt x="87" y="331"/>
                  </a:lnTo>
                  <a:lnTo>
                    <a:pt x="88" y="427"/>
                  </a:lnTo>
                  <a:lnTo>
                    <a:pt x="88" y="331"/>
                  </a:lnTo>
                  <a:lnTo>
                    <a:pt x="89" y="427"/>
                  </a:lnTo>
                  <a:lnTo>
                    <a:pt x="89" y="375"/>
                  </a:lnTo>
                  <a:lnTo>
                    <a:pt x="90" y="429"/>
                  </a:lnTo>
                  <a:lnTo>
                    <a:pt x="90" y="388"/>
                  </a:lnTo>
                  <a:lnTo>
                    <a:pt x="91" y="429"/>
                  </a:lnTo>
                  <a:lnTo>
                    <a:pt x="91" y="385"/>
                  </a:lnTo>
                  <a:lnTo>
                    <a:pt x="92" y="435"/>
                  </a:lnTo>
                  <a:lnTo>
                    <a:pt x="92" y="380"/>
                  </a:lnTo>
                  <a:lnTo>
                    <a:pt x="93" y="460"/>
                  </a:lnTo>
                  <a:lnTo>
                    <a:pt x="93" y="374"/>
                  </a:lnTo>
                  <a:lnTo>
                    <a:pt x="94" y="452"/>
                  </a:lnTo>
                  <a:lnTo>
                    <a:pt x="94" y="391"/>
                  </a:lnTo>
                  <a:lnTo>
                    <a:pt x="95" y="451"/>
                  </a:lnTo>
                  <a:lnTo>
                    <a:pt x="95" y="409"/>
                  </a:lnTo>
                  <a:lnTo>
                    <a:pt x="96" y="451"/>
                  </a:lnTo>
                  <a:lnTo>
                    <a:pt x="96" y="409"/>
                  </a:lnTo>
                  <a:lnTo>
                    <a:pt x="97" y="481"/>
                  </a:lnTo>
                  <a:lnTo>
                    <a:pt x="97" y="384"/>
                  </a:lnTo>
                  <a:lnTo>
                    <a:pt x="98" y="468"/>
                  </a:lnTo>
                  <a:lnTo>
                    <a:pt x="98" y="407"/>
                  </a:lnTo>
                  <a:lnTo>
                    <a:pt x="99" y="467"/>
                  </a:lnTo>
                  <a:lnTo>
                    <a:pt x="99" y="413"/>
                  </a:lnTo>
                  <a:lnTo>
                    <a:pt x="100" y="489"/>
                  </a:lnTo>
                  <a:lnTo>
                    <a:pt x="100" y="449"/>
                  </a:lnTo>
                  <a:lnTo>
                    <a:pt x="101" y="489"/>
                  </a:lnTo>
                  <a:lnTo>
                    <a:pt x="101" y="429"/>
                  </a:lnTo>
                  <a:lnTo>
                    <a:pt x="102" y="478"/>
                  </a:lnTo>
                  <a:lnTo>
                    <a:pt x="102" y="416"/>
                  </a:lnTo>
                  <a:lnTo>
                    <a:pt x="103" y="472"/>
                  </a:lnTo>
                  <a:lnTo>
                    <a:pt x="103" y="432"/>
                  </a:lnTo>
                  <a:lnTo>
                    <a:pt x="104" y="473"/>
                  </a:lnTo>
                  <a:lnTo>
                    <a:pt x="104" y="420"/>
                  </a:lnTo>
                  <a:lnTo>
                    <a:pt x="105" y="494"/>
                  </a:lnTo>
                  <a:lnTo>
                    <a:pt x="105" y="445"/>
                  </a:lnTo>
                  <a:lnTo>
                    <a:pt x="106" y="505"/>
                  </a:lnTo>
                  <a:lnTo>
                    <a:pt x="106" y="464"/>
                  </a:lnTo>
                  <a:lnTo>
                    <a:pt x="107" y="505"/>
                  </a:lnTo>
                  <a:lnTo>
                    <a:pt x="107" y="440"/>
                  </a:lnTo>
                  <a:lnTo>
                    <a:pt x="108" y="511"/>
                  </a:lnTo>
                  <a:lnTo>
                    <a:pt x="108" y="431"/>
                  </a:lnTo>
                  <a:lnTo>
                    <a:pt x="109" y="527"/>
                  </a:lnTo>
                  <a:lnTo>
                    <a:pt x="109" y="433"/>
                  </a:lnTo>
                  <a:lnTo>
                    <a:pt x="110" y="512"/>
                  </a:lnTo>
                  <a:lnTo>
                    <a:pt x="110" y="454"/>
                  </a:lnTo>
                  <a:lnTo>
                    <a:pt x="111" y="543"/>
                  </a:lnTo>
                  <a:lnTo>
                    <a:pt x="111" y="453"/>
                  </a:lnTo>
                  <a:lnTo>
                    <a:pt x="112" y="512"/>
                  </a:lnTo>
                  <a:lnTo>
                    <a:pt x="112" y="466"/>
                  </a:lnTo>
                  <a:lnTo>
                    <a:pt x="113" y="508"/>
                  </a:lnTo>
                  <a:lnTo>
                    <a:pt x="113" y="454"/>
                  </a:lnTo>
                  <a:lnTo>
                    <a:pt x="114" y="504"/>
                  </a:lnTo>
                  <a:lnTo>
                    <a:pt x="114" y="454"/>
                  </a:lnTo>
                  <a:lnTo>
                    <a:pt x="115" y="504"/>
                  </a:lnTo>
                  <a:lnTo>
                    <a:pt x="115" y="461"/>
                  </a:lnTo>
                  <a:lnTo>
                    <a:pt x="116" y="503"/>
                  </a:lnTo>
                  <a:lnTo>
                    <a:pt x="116" y="442"/>
                  </a:lnTo>
                  <a:lnTo>
                    <a:pt x="117" y="503"/>
                  </a:lnTo>
                  <a:lnTo>
                    <a:pt x="117" y="399"/>
                  </a:lnTo>
                  <a:lnTo>
                    <a:pt x="118" y="513"/>
                  </a:lnTo>
                  <a:lnTo>
                    <a:pt x="118" y="457"/>
                  </a:lnTo>
                  <a:lnTo>
                    <a:pt x="119" y="529"/>
                  </a:lnTo>
                  <a:lnTo>
                    <a:pt x="119" y="436"/>
                  </a:lnTo>
                  <a:lnTo>
                    <a:pt x="120" y="525"/>
                  </a:lnTo>
                  <a:lnTo>
                    <a:pt x="120" y="436"/>
                  </a:lnTo>
                  <a:lnTo>
                    <a:pt x="121" y="523"/>
                  </a:lnTo>
                  <a:lnTo>
                    <a:pt x="121" y="478"/>
                  </a:lnTo>
                  <a:lnTo>
                    <a:pt x="122" y="534"/>
                  </a:lnTo>
                  <a:lnTo>
                    <a:pt x="122" y="498"/>
                  </a:lnTo>
                  <a:lnTo>
                    <a:pt x="123" y="553"/>
                  </a:lnTo>
                  <a:lnTo>
                    <a:pt x="123" y="476"/>
                  </a:lnTo>
                  <a:lnTo>
                    <a:pt x="124" y="553"/>
                  </a:lnTo>
                  <a:lnTo>
                    <a:pt x="124" y="476"/>
                  </a:lnTo>
                  <a:lnTo>
                    <a:pt x="125" y="569"/>
                  </a:lnTo>
                  <a:lnTo>
                    <a:pt x="125" y="498"/>
                  </a:lnTo>
                  <a:lnTo>
                    <a:pt x="126" y="555"/>
                  </a:lnTo>
                  <a:lnTo>
                    <a:pt x="126" y="498"/>
                  </a:lnTo>
                  <a:lnTo>
                    <a:pt x="127" y="582"/>
                  </a:lnTo>
                  <a:lnTo>
                    <a:pt x="127" y="499"/>
                  </a:lnTo>
                  <a:lnTo>
                    <a:pt x="128" y="579"/>
                  </a:lnTo>
                  <a:lnTo>
                    <a:pt x="128" y="499"/>
                  </a:lnTo>
                  <a:lnTo>
                    <a:pt x="129" y="580"/>
                  </a:lnTo>
                  <a:lnTo>
                    <a:pt x="129" y="535"/>
                  </a:lnTo>
                  <a:lnTo>
                    <a:pt x="130" y="555"/>
                  </a:lnTo>
                  <a:lnTo>
                    <a:pt x="130" y="518"/>
                  </a:lnTo>
                  <a:lnTo>
                    <a:pt x="131" y="582"/>
                  </a:lnTo>
                  <a:lnTo>
                    <a:pt x="131" y="518"/>
                  </a:lnTo>
                  <a:lnTo>
                    <a:pt x="132" y="570"/>
                  </a:lnTo>
                  <a:lnTo>
                    <a:pt x="132" y="527"/>
                  </a:lnTo>
                  <a:lnTo>
                    <a:pt x="133" y="585"/>
                  </a:lnTo>
                  <a:lnTo>
                    <a:pt x="133" y="516"/>
                  </a:lnTo>
                  <a:lnTo>
                    <a:pt x="134" y="585"/>
                  </a:lnTo>
                  <a:lnTo>
                    <a:pt x="134" y="516"/>
                  </a:lnTo>
                  <a:lnTo>
                    <a:pt x="135" y="581"/>
                  </a:lnTo>
                  <a:lnTo>
                    <a:pt x="135" y="517"/>
                  </a:lnTo>
                  <a:lnTo>
                    <a:pt x="136" y="565"/>
                  </a:lnTo>
                  <a:lnTo>
                    <a:pt x="136" y="532"/>
                  </a:lnTo>
                  <a:lnTo>
                    <a:pt x="137" y="577"/>
                  </a:lnTo>
                  <a:lnTo>
                    <a:pt x="137" y="522"/>
                  </a:lnTo>
                  <a:lnTo>
                    <a:pt x="138" y="577"/>
                  </a:lnTo>
                  <a:lnTo>
                    <a:pt x="138" y="527"/>
                  </a:lnTo>
                  <a:lnTo>
                    <a:pt x="139" y="596"/>
                  </a:lnTo>
                  <a:lnTo>
                    <a:pt x="139" y="525"/>
                  </a:lnTo>
                  <a:lnTo>
                    <a:pt x="140" y="589"/>
                  </a:lnTo>
                  <a:lnTo>
                    <a:pt x="140" y="513"/>
                  </a:lnTo>
                  <a:lnTo>
                    <a:pt x="141" y="560"/>
                  </a:lnTo>
                  <a:lnTo>
                    <a:pt x="141" y="508"/>
                  </a:lnTo>
                  <a:lnTo>
                    <a:pt x="142" y="557"/>
                  </a:lnTo>
                  <a:lnTo>
                    <a:pt x="142" y="505"/>
                  </a:lnTo>
                  <a:lnTo>
                    <a:pt x="143" y="540"/>
                  </a:lnTo>
                  <a:lnTo>
                    <a:pt x="143" y="479"/>
                  </a:lnTo>
                  <a:lnTo>
                    <a:pt x="144" y="540"/>
                  </a:lnTo>
                  <a:lnTo>
                    <a:pt x="144" y="451"/>
                  </a:lnTo>
                  <a:lnTo>
                    <a:pt x="145" y="540"/>
                  </a:lnTo>
                  <a:lnTo>
                    <a:pt x="145" y="459"/>
                  </a:lnTo>
                  <a:lnTo>
                    <a:pt x="146" y="603"/>
                  </a:lnTo>
                  <a:lnTo>
                    <a:pt x="146" y="528"/>
                  </a:lnTo>
                  <a:lnTo>
                    <a:pt x="147" y="663"/>
                  </a:lnTo>
                  <a:lnTo>
                    <a:pt x="147" y="559"/>
                  </a:lnTo>
                  <a:lnTo>
                    <a:pt x="148" y="663"/>
                  </a:lnTo>
                  <a:lnTo>
                    <a:pt x="148" y="544"/>
                  </a:lnTo>
                  <a:lnTo>
                    <a:pt x="149" y="665"/>
                  </a:lnTo>
                  <a:lnTo>
                    <a:pt x="149" y="562"/>
                  </a:lnTo>
                  <a:lnTo>
                    <a:pt x="150" y="665"/>
                  </a:lnTo>
                  <a:lnTo>
                    <a:pt x="150" y="598"/>
                  </a:lnTo>
                  <a:lnTo>
                    <a:pt x="151" y="665"/>
                  </a:lnTo>
                  <a:lnTo>
                    <a:pt x="151" y="587"/>
                  </a:lnTo>
                  <a:lnTo>
                    <a:pt x="152" y="632"/>
                  </a:lnTo>
                  <a:lnTo>
                    <a:pt x="152" y="586"/>
                  </a:lnTo>
                  <a:lnTo>
                    <a:pt x="153" y="697"/>
                  </a:lnTo>
                  <a:lnTo>
                    <a:pt x="153" y="560"/>
                  </a:lnTo>
                  <a:lnTo>
                    <a:pt x="155" y="664"/>
                  </a:lnTo>
                  <a:lnTo>
                    <a:pt x="155" y="602"/>
                  </a:lnTo>
                  <a:lnTo>
                    <a:pt x="156" y="670"/>
                  </a:lnTo>
                  <a:lnTo>
                    <a:pt x="156" y="617"/>
                  </a:lnTo>
                  <a:lnTo>
                    <a:pt x="157" y="693"/>
                  </a:lnTo>
                  <a:lnTo>
                    <a:pt x="157" y="549"/>
                  </a:lnTo>
                  <a:lnTo>
                    <a:pt x="158" y="693"/>
                  </a:lnTo>
                  <a:lnTo>
                    <a:pt x="158" y="552"/>
                  </a:lnTo>
                  <a:lnTo>
                    <a:pt x="159" y="673"/>
                  </a:lnTo>
                  <a:lnTo>
                    <a:pt x="159" y="587"/>
                  </a:lnTo>
                  <a:lnTo>
                    <a:pt x="160" y="647"/>
                  </a:lnTo>
                  <a:lnTo>
                    <a:pt x="160" y="587"/>
                  </a:lnTo>
                  <a:lnTo>
                    <a:pt x="161" y="639"/>
                  </a:lnTo>
                  <a:lnTo>
                    <a:pt x="161" y="595"/>
                  </a:lnTo>
                  <a:lnTo>
                    <a:pt x="162" y="659"/>
                  </a:lnTo>
                  <a:lnTo>
                    <a:pt x="162" y="597"/>
                  </a:lnTo>
                  <a:lnTo>
                    <a:pt x="163" y="655"/>
                  </a:lnTo>
                  <a:lnTo>
                    <a:pt x="163" y="537"/>
                  </a:lnTo>
                  <a:lnTo>
                    <a:pt x="164" y="661"/>
                  </a:lnTo>
                  <a:lnTo>
                    <a:pt x="164" y="537"/>
                  </a:lnTo>
                  <a:lnTo>
                    <a:pt x="165" y="671"/>
                  </a:lnTo>
                  <a:lnTo>
                    <a:pt x="165" y="599"/>
                  </a:lnTo>
                  <a:lnTo>
                    <a:pt x="166" y="663"/>
                  </a:lnTo>
                  <a:lnTo>
                    <a:pt x="166" y="607"/>
                  </a:lnTo>
                  <a:lnTo>
                    <a:pt x="167" y="698"/>
                  </a:lnTo>
                  <a:lnTo>
                    <a:pt x="167" y="608"/>
                  </a:lnTo>
                  <a:lnTo>
                    <a:pt x="168" y="681"/>
                  </a:lnTo>
                  <a:lnTo>
                    <a:pt x="168" y="622"/>
                  </a:lnTo>
                  <a:lnTo>
                    <a:pt x="169" y="683"/>
                  </a:lnTo>
                  <a:lnTo>
                    <a:pt x="169" y="621"/>
                  </a:lnTo>
                  <a:lnTo>
                    <a:pt x="170" y="706"/>
                  </a:lnTo>
                  <a:lnTo>
                    <a:pt x="170" y="621"/>
                  </a:lnTo>
                  <a:lnTo>
                    <a:pt x="171" y="730"/>
                  </a:lnTo>
                  <a:lnTo>
                    <a:pt x="171" y="639"/>
                  </a:lnTo>
                  <a:lnTo>
                    <a:pt x="172" y="730"/>
                  </a:lnTo>
                  <a:lnTo>
                    <a:pt x="172" y="637"/>
                  </a:lnTo>
                  <a:lnTo>
                    <a:pt x="173" y="699"/>
                  </a:lnTo>
                  <a:lnTo>
                    <a:pt x="173" y="621"/>
                  </a:lnTo>
                  <a:lnTo>
                    <a:pt x="174" y="709"/>
                  </a:lnTo>
                  <a:lnTo>
                    <a:pt x="174" y="621"/>
                  </a:lnTo>
                  <a:lnTo>
                    <a:pt x="175" y="699"/>
                  </a:lnTo>
                  <a:lnTo>
                    <a:pt x="175" y="638"/>
                  </a:lnTo>
                  <a:lnTo>
                    <a:pt x="176" y="736"/>
                  </a:lnTo>
                  <a:lnTo>
                    <a:pt x="176" y="610"/>
                  </a:lnTo>
                  <a:lnTo>
                    <a:pt x="177" y="678"/>
                  </a:lnTo>
                  <a:lnTo>
                    <a:pt x="177" y="637"/>
                  </a:lnTo>
                  <a:lnTo>
                    <a:pt x="178" y="701"/>
                  </a:lnTo>
                  <a:lnTo>
                    <a:pt x="178" y="626"/>
                  </a:lnTo>
                  <a:lnTo>
                    <a:pt x="179" y="704"/>
                  </a:lnTo>
                  <a:lnTo>
                    <a:pt x="179" y="576"/>
                  </a:lnTo>
                  <a:lnTo>
                    <a:pt x="180" y="707"/>
                  </a:lnTo>
                  <a:lnTo>
                    <a:pt x="180" y="616"/>
                  </a:lnTo>
                  <a:lnTo>
                    <a:pt x="181" y="692"/>
                  </a:lnTo>
                  <a:lnTo>
                    <a:pt x="181" y="616"/>
                  </a:lnTo>
                  <a:lnTo>
                    <a:pt x="182" y="696"/>
                  </a:lnTo>
                  <a:lnTo>
                    <a:pt x="182" y="643"/>
                  </a:lnTo>
                  <a:lnTo>
                    <a:pt x="183" y="682"/>
                  </a:lnTo>
                  <a:lnTo>
                    <a:pt x="183" y="618"/>
                  </a:lnTo>
                  <a:lnTo>
                    <a:pt x="184" y="738"/>
                  </a:lnTo>
                  <a:lnTo>
                    <a:pt x="184" y="618"/>
                  </a:lnTo>
                  <a:lnTo>
                    <a:pt x="185" y="738"/>
                  </a:lnTo>
                  <a:lnTo>
                    <a:pt x="185" y="630"/>
                  </a:lnTo>
                  <a:lnTo>
                    <a:pt x="186" y="709"/>
                  </a:lnTo>
                  <a:lnTo>
                    <a:pt x="186" y="597"/>
                  </a:lnTo>
                  <a:lnTo>
                    <a:pt x="187" y="747"/>
                  </a:lnTo>
                  <a:lnTo>
                    <a:pt x="187" y="597"/>
                  </a:lnTo>
                  <a:lnTo>
                    <a:pt x="188" y="712"/>
                  </a:lnTo>
                  <a:lnTo>
                    <a:pt x="188" y="648"/>
                  </a:lnTo>
                  <a:lnTo>
                    <a:pt x="189" y="699"/>
                  </a:lnTo>
                  <a:lnTo>
                    <a:pt x="189" y="599"/>
                  </a:lnTo>
                  <a:lnTo>
                    <a:pt x="190" y="699"/>
                  </a:lnTo>
                  <a:lnTo>
                    <a:pt x="190" y="604"/>
                  </a:lnTo>
                  <a:lnTo>
                    <a:pt x="191" y="685"/>
                  </a:lnTo>
                  <a:lnTo>
                    <a:pt x="191" y="604"/>
                  </a:lnTo>
                  <a:lnTo>
                    <a:pt x="192" y="716"/>
                  </a:lnTo>
                  <a:lnTo>
                    <a:pt x="192" y="627"/>
                  </a:lnTo>
                  <a:lnTo>
                    <a:pt x="193" y="692"/>
                  </a:lnTo>
                  <a:lnTo>
                    <a:pt x="193" y="627"/>
                  </a:lnTo>
                  <a:lnTo>
                    <a:pt x="194" y="722"/>
                  </a:lnTo>
                  <a:lnTo>
                    <a:pt x="194" y="638"/>
                  </a:lnTo>
                  <a:lnTo>
                    <a:pt x="195" y="751"/>
                  </a:lnTo>
                  <a:lnTo>
                    <a:pt x="195" y="659"/>
                  </a:lnTo>
                  <a:lnTo>
                    <a:pt x="196" y="751"/>
                  </a:lnTo>
                  <a:lnTo>
                    <a:pt x="196" y="699"/>
                  </a:lnTo>
                  <a:lnTo>
                    <a:pt x="197" y="719"/>
                  </a:lnTo>
                  <a:lnTo>
                    <a:pt x="197" y="669"/>
                  </a:lnTo>
                  <a:lnTo>
                    <a:pt x="198" y="681"/>
                  </a:lnTo>
                  <a:lnTo>
                    <a:pt x="198" y="619"/>
                  </a:lnTo>
                  <a:lnTo>
                    <a:pt x="199" y="676"/>
                  </a:lnTo>
                  <a:lnTo>
                    <a:pt x="199" y="615"/>
                  </a:lnTo>
                  <a:lnTo>
                    <a:pt x="200" y="722"/>
                  </a:lnTo>
                  <a:lnTo>
                    <a:pt x="200" y="615"/>
                  </a:lnTo>
                  <a:lnTo>
                    <a:pt x="201" y="709"/>
                  </a:lnTo>
                  <a:lnTo>
                    <a:pt x="201" y="621"/>
                  </a:lnTo>
                  <a:lnTo>
                    <a:pt x="202" y="717"/>
                  </a:lnTo>
                  <a:lnTo>
                    <a:pt x="202" y="656"/>
                  </a:lnTo>
                  <a:lnTo>
                    <a:pt x="203" y="755"/>
                  </a:lnTo>
                  <a:lnTo>
                    <a:pt x="203" y="650"/>
                  </a:lnTo>
                  <a:lnTo>
                    <a:pt x="204" y="755"/>
                  </a:lnTo>
                  <a:lnTo>
                    <a:pt x="204" y="650"/>
                  </a:lnTo>
                  <a:lnTo>
                    <a:pt x="205" y="724"/>
                  </a:lnTo>
                  <a:lnTo>
                    <a:pt x="205" y="667"/>
                  </a:lnTo>
                  <a:lnTo>
                    <a:pt x="206" y="707"/>
                  </a:lnTo>
                  <a:lnTo>
                    <a:pt x="206" y="656"/>
                  </a:lnTo>
                  <a:lnTo>
                    <a:pt x="207" y="763"/>
                  </a:lnTo>
                  <a:lnTo>
                    <a:pt x="207" y="659"/>
                  </a:lnTo>
                  <a:lnTo>
                    <a:pt x="208" y="763"/>
                  </a:lnTo>
                  <a:lnTo>
                    <a:pt x="208" y="662"/>
                  </a:lnTo>
                  <a:lnTo>
                    <a:pt x="209" y="732"/>
                  </a:lnTo>
                  <a:lnTo>
                    <a:pt x="209" y="633"/>
                  </a:lnTo>
                  <a:lnTo>
                    <a:pt x="210" y="715"/>
                  </a:lnTo>
                  <a:lnTo>
                    <a:pt x="210" y="657"/>
                  </a:lnTo>
                  <a:lnTo>
                    <a:pt x="211" y="692"/>
                  </a:lnTo>
                  <a:lnTo>
                    <a:pt x="211" y="627"/>
                  </a:lnTo>
                  <a:lnTo>
                    <a:pt x="212" y="664"/>
                  </a:lnTo>
                  <a:lnTo>
                    <a:pt x="212" y="627"/>
                  </a:lnTo>
                  <a:lnTo>
                    <a:pt x="213" y="723"/>
                  </a:lnTo>
                  <a:lnTo>
                    <a:pt x="213" y="631"/>
                  </a:lnTo>
                  <a:lnTo>
                    <a:pt x="214" y="716"/>
                  </a:lnTo>
                  <a:lnTo>
                    <a:pt x="214" y="671"/>
                  </a:lnTo>
                  <a:lnTo>
                    <a:pt x="215" y="725"/>
                  </a:lnTo>
                  <a:lnTo>
                    <a:pt x="215" y="671"/>
                  </a:lnTo>
                  <a:lnTo>
                    <a:pt x="216" y="761"/>
                  </a:lnTo>
                  <a:lnTo>
                    <a:pt x="216" y="671"/>
                  </a:lnTo>
                  <a:lnTo>
                    <a:pt x="217" y="761"/>
                  </a:lnTo>
                  <a:lnTo>
                    <a:pt x="217" y="666"/>
                  </a:lnTo>
                  <a:lnTo>
                    <a:pt x="218" y="748"/>
                  </a:lnTo>
                  <a:lnTo>
                    <a:pt x="218" y="648"/>
                  </a:lnTo>
                  <a:lnTo>
                    <a:pt x="219" y="748"/>
                  </a:lnTo>
                  <a:lnTo>
                    <a:pt x="219" y="688"/>
                  </a:lnTo>
                  <a:lnTo>
                    <a:pt x="220" y="753"/>
                  </a:lnTo>
                  <a:lnTo>
                    <a:pt x="220" y="688"/>
                  </a:lnTo>
                  <a:lnTo>
                    <a:pt x="221" y="784"/>
                  </a:lnTo>
                  <a:lnTo>
                    <a:pt x="221" y="682"/>
                  </a:lnTo>
                  <a:lnTo>
                    <a:pt x="222" y="752"/>
                  </a:lnTo>
                  <a:lnTo>
                    <a:pt x="222" y="632"/>
                  </a:lnTo>
                  <a:lnTo>
                    <a:pt x="223" y="732"/>
                  </a:lnTo>
                  <a:lnTo>
                    <a:pt x="223" y="632"/>
                  </a:lnTo>
                  <a:lnTo>
                    <a:pt x="224" y="761"/>
                  </a:lnTo>
                  <a:lnTo>
                    <a:pt x="224" y="671"/>
                  </a:lnTo>
                  <a:lnTo>
                    <a:pt x="225" y="737"/>
                  </a:lnTo>
                  <a:lnTo>
                    <a:pt x="225" y="654"/>
                  </a:lnTo>
                  <a:lnTo>
                    <a:pt x="226" y="751"/>
                  </a:lnTo>
                  <a:lnTo>
                    <a:pt x="226" y="654"/>
                  </a:lnTo>
                  <a:lnTo>
                    <a:pt x="227" y="831"/>
                  </a:lnTo>
                  <a:lnTo>
                    <a:pt x="227" y="708"/>
                  </a:lnTo>
                  <a:lnTo>
                    <a:pt x="228" y="831"/>
                  </a:lnTo>
                  <a:lnTo>
                    <a:pt x="228" y="672"/>
                  </a:lnTo>
                  <a:lnTo>
                    <a:pt x="229" y="771"/>
                  </a:lnTo>
                  <a:lnTo>
                    <a:pt x="229" y="677"/>
                  </a:lnTo>
                  <a:lnTo>
                    <a:pt x="230" y="744"/>
                  </a:lnTo>
                  <a:lnTo>
                    <a:pt x="230" y="654"/>
                  </a:lnTo>
                  <a:lnTo>
                    <a:pt x="231" y="775"/>
                  </a:lnTo>
                  <a:lnTo>
                    <a:pt x="231" y="643"/>
                  </a:lnTo>
                  <a:lnTo>
                    <a:pt x="232" y="775"/>
                  </a:lnTo>
                  <a:lnTo>
                    <a:pt x="232" y="657"/>
                  </a:lnTo>
                  <a:lnTo>
                    <a:pt x="233" y="724"/>
                  </a:lnTo>
                  <a:lnTo>
                    <a:pt x="233" y="650"/>
                  </a:lnTo>
                  <a:lnTo>
                    <a:pt x="234" y="727"/>
                  </a:lnTo>
                  <a:lnTo>
                    <a:pt x="234" y="638"/>
                  </a:lnTo>
                  <a:lnTo>
                    <a:pt x="235" y="743"/>
                  </a:lnTo>
                  <a:lnTo>
                    <a:pt x="235" y="638"/>
                  </a:lnTo>
                  <a:lnTo>
                    <a:pt x="236" y="771"/>
                  </a:lnTo>
                  <a:lnTo>
                    <a:pt x="236" y="701"/>
                  </a:lnTo>
                  <a:lnTo>
                    <a:pt x="237" y="770"/>
                  </a:lnTo>
                  <a:lnTo>
                    <a:pt x="237" y="702"/>
                  </a:lnTo>
                  <a:lnTo>
                    <a:pt x="238" y="759"/>
                  </a:lnTo>
                  <a:lnTo>
                    <a:pt x="238" y="677"/>
                  </a:lnTo>
                  <a:lnTo>
                    <a:pt x="239" y="736"/>
                  </a:lnTo>
                  <a:lnTo>
                    <a:pt x="239" y="647"/>
                  </a:lnTo>
                  <a:lnTo>
                    <a:pt x="240" y="753"/>
                  </a:lnTo>
                  <a:lnTo>
                    <a:pt x="240" y="659"/>
                  </a:lnTo>
                  <a:lnTo>
                    <a:pt x="241" y="716"/>
                  </a:lnTo>
                  <a:lnTo>
                    <a:pt x="241" y="683"/>
                  </a:lnTo>
                  <a:lnTo>
                    <a:pt x="242" y="702"/>
                  </a:lnTo>
                  <a:lnTo>
                    <a:pt x="242" y="649"/>
                  </a:lnTo>
                  <a:lnTo>
                    <a:pt x="243" y="708"/>
                  </a:lnTo>
                  <a:lnTo>
                    <a:pt x="243" y="673"/>
                  </a:lnTo>
                  <a:lnTo>
                    <a:pt x="244" y="739"/>
                  </a:lnTo>
                  <a:lnTo>
                    <a:pt x="244" y="649"/>
                  </a:lnTo>
                  <a:lnTo>
                    <a:pt x="245" y="772"/>
                  </a:lnTo>
                  <a:lnTo>
                    <a:pt x="245" y="649"/>
                  </a:lnTo>
                  <a:lnTo>
                    <a:pt x="246" y="772"/>
                  </a:lnTo>
                  <a:lnTo>
                    <a:pt x="246" y="686"/>
                  </a:lnTo>
                  <a:lnTo>
                    <a:pt x="247" y="762"/>
                  </a:lnTo>
                  <a:lnTo>
                    <a:pt x="247" y="639"/>
                  </a:lnTo>
                  <a:lnTo>
                    <a:pt x="248" y="762"/>
                  </a:lnTo>
                  <a:lnTo>
                    <a:pt x="248" y="670"/>
                  </a:lnTo>
                  <a:lnTo>
                    <a:pt x="249" y="746"/>
                  </a:lnTo>
                  <a:lnTo>
                    <a:pt x="249" y="670"/>
                  </a:lnTo>
                  <a:lnTo>
                    <a:pt x="250" y="739"/>
                  </a:lnTo>
                  <a:lnTo>
                    <a:pt x="250" y="685"/>
                  </a:lnTo>
                  <a:lnTo>
                    <a:pt x="251" y="766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48" name="Freeform 107">
              <a:extLst>
                <a:ext uri="{FF2B5EF4-FFF2-40B4-BE49-F238E27FC236}">
                  <a16:creationId xmlns:a16="http://schemas.microsoft.com/office/drawing/2014/main" id="{48BC6276-A429-41E6-9B56-15313D96C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1253" y="14430153"/>
              <a:ext cx="674542" cy="1768301"/>
            </a:xfrm>
            <a:custGeom>
              <a:avLst/>
              <a:gdLst>
                <a:gd name="T0" fmla="*/ 3 w 251"/>
                <a:gd name="T1" fmla="*/ 702 h 889"/>
                <a:gd name="T2" fmla="*/ 7 w 251"/>
                <a:gd name="T3" fmla="*/ 716 h 889"/>
                <a:gd name="T4" fmla="*/ 11 w 251"/>
                <a:gd name="T5" fmla="*/ 534 h 889"/>
                <a:gd name="T6" fmla="*/ 15 w 251"/>
                <a:gd name="T7" fmla="*/ 124 h 889"/>
                <a:gd name="T8" fmla="*/ 19 w 251"/>
                <a:gd name="T9" fmla="*/ 0 h 889"/>
                <a:gd name="T10" fmla="*/ 23 w 251"/>
                <a:gd name="T11" fmla="*/ 44 h 889"/>
                <a:gd name="T12" fmla="*/ 27 w 251"/>
                <a:gd name="T13" fmla="*/ 113 h 889"/>
                <a:gd name="T14" fmla="*/ 31 w 251"/>
                <a:gd name="T15" fmla="*/ 174 h 889"/>
                <a:gd name="T16" fmla="*/ 35 w 251"/>
                <a:gd name="T17" fmla="*/ 206 h 889"/>
                <a:gd name="T18" fmla="*/ 39 w 251"/>
                <a:gd name="T19" fmla="*/ 244 h 889"/>
                <a:gd name="T20" fmla="*/ 43 w 251"/>
                <a:gd name="T21" fmla="*/ 261 h 889"/>
                <a:gd name="T22" fmla="*/ 47 w 251"/>
                <a:gd name="T23" fmla="*/ 309 h 889"/>
                <a:gd name="T24" fmla="*/ 51 w 251"/>
                <a:gd name="T25" fmla="*/ 351 h 889"/>
                <a:gd name="T26" fmla="*/ 55 w 251"/>
                <a:gd name="T27" fmla="*/ 378 h 889"/>
                <a:gd name="T28" fmla="*/ 59 w 251"/>
                <a:gd name="T29" fmla="*/ 390 h 889"/>
                <a:gd name="T30" fmla="*/ 63 w 251"/>
                <a:gd name="T31" fmla="*/ 422 h 889"/>
                <a:gd name="T32" fmla="*/ 67 w 251"/>
                <a:gd name="T33" fmla="*/ 431 h 889"/>
                <a:gd name="T34" fmla="*/ 71 w 251"/>
                <a:gd name="T35" fmla="*/ 440 h 889"/>
                <a:gd name="T36" fmla="*/ 75 w 251"/>
                <a:gd name="T37" fmla="*/ 451 h 889"/>
                <a:gd name="T38" fmla="*/ 79 w 251"/>
                <a:gd name="T39" fmla="*/ 482 h 889"/>
                <a:gd name="T40" fmla="*/ 83 w 251"/>
                <a:gd name="T41" fmla="*/ 455 h 889"/>
                <a:gd name="T42" fmla="*/ 87 w 251"/>
                <a:gd name="T43" fmla="*/ 456 h 889"/>
                <a:gd name="T44" fmla="*/ 91 w 251"/>
                <a:gd name="T45" fmla="*/ 494 h 889"/>
                <a:gd name="T46" fmla="*/ 95 w 251"/>
                <a:gd name="T47" fmla="*/ 468 h 889"/>
                <a:gd name="T48" fmla="*/ 99 w 251"/>
                <a:gd name="T49" fmla="*/ 508 h 889"/>
                <a:gd name="T50" fmla="*/ 103 w 251"/>
                <a:gd name="T51" fmla="*/ 487 h 889"/>
                <a:gd name="T52" fmla="*/ 107 w 251"/>
                <a:gd name="T53" fmla="*/ 497 h 889"/>
                <a:gd name="T54" fmla="*/ 111 w 251"/>
                <a:gd name="T55" fmla="*/ 543 h 889"/>
                <a:gd name="T56" fmla="*/ 115 w 251"/>
                <a:gd name="T57" fmla="*/ 529 h 889"/>
                <a:gd name="T58" fmla="*/ 120 w 251"/>
                <a:gd name="T59" fmla="*/ 463 h 889"/>
                <a:gd name="T60" fmla="*/ 124 w 251"/>
                <a:gd name="T61" fmla="*/ 610 h 889"/>
                <a:gd name="T62" fmla="*/ 128 w 251"/>
                <a:gd name="T63" fmla="*/ 600 h 889"/>
                <a:gd name="T64" fmla="*/ 132 w 251"/>
                <a:gd name="T65" fmla="*/ 655 h 889"/>
                <a:gd name="T66" fmla="*/ 136 w 251"/>
                <a:gd name="T67" fmla="*/ 630 h 889"/>
                <a:gd name="T68" fmla="*/ 140 w 251"/>
                <a:gd name="T69" fmla="*/ 664 h 889"/>
                <a:gd name="T70" fmla="*/ 144 w 251"/>
                <a:gd name="T71" fmla="*/ 654 h 889"/>
                <a:gd name="T72" fmla="*/ 148 w 251"/>
                <a:gd name="T73" fmla="*/ 645 h 889"/>
                <a:gd name="T74" fmla="*/ 152 w 251"/>
                <a:gd name="T75" fmla="*/ 674 h 889"/>
                <a:gd name="T76" fmla="*/ 156 w 251"/>
                <a:gd name="T77" fmla="*/ 692 h 889"/>
                <a:gd name="T78" fmla="*/ 160 w 251"/>
                <a:gd name="T79" fmla="*/ 628 h 889"/>
                <a:gd name="T80" fmla="*/ 164 w 251"/>
                <a:gd name="T81" fmla="*/ 728 h 889"/>
                <a:gd name="T82" fmla="*/ 168 w 251"/>
                <a:gd name="T83" fmla="*/ 698 h 889"/>
                <a:gd name="T84" fmla="*/ 172 w 251"/>
                <a:gd name="T85" fmla="*/ 670 h 889"/>
                <a:gd name="T86" fmla="*/ 176 w 251"/>
                <a:gd name="T87" fmla="*/ 700 h 889"/>
                <a:gd name="T88" fmla="*/ 180 w 251"/>
                <a:gd name="T89" fmla="*/ 697 h 889"/>
                <a:gd name="T90" fmla="*/ 184 w 251"/>
                <a:gd name="T91" fmla="*/ 661 h 889"/>
                <a:gd name="T92" fmla="*/ 188 w 251"/>
                <a:gd name="T93" fmla="*/ 693 h 889"/>
                <a:gd name="T94" fmla="*/ 192 w 251"/>
                <a:gd name="T95" fmla="*/ 760 h 889"/>
                <a:gd name="T96" fmla="*/ 196 w 251"/>
                <a:gd name="T97" fmla="*/ 702 h 889"/>
                <a:gd name="T98" fmla="*/ 200 w 251"/>
                <a:gd name="T99" fmla="*/ 718 h 889"/>
                <a:gd name="T100" fmla="*/ 204 w 251"/>
                <a:gd name="T101" fmla="*/ 729 h 889"/>
                <a:gd name="T102" fmla="*/ 208 w 251"/>
                <a:gd name="T103" fmla="*/ 730 h 889"/>
                <a:gd name="T104" fmla="*/ 212 w 251"/>
                <a:gd name="T105" fmla="*/ 723 h 889"/>
                <a:gd name="T106" fmla="*/ 216 w 251"/>
                <a:gd name="T107" fmla="*/ 706 h 889"/>
                <a:gd name="T108" fmla="*/ 220 w 251"/>
                <a:gd name="T109" fmla="*/ 744 h 889"/>
                <a:gd name="T110" fmla="*/ 224 w 251"/>
                <a:gd name="T111" fmla="*/ 710 h 889"/>
                <a:gd name="T112" fmla="*/ 228 w 251"/>
                <a:gd name="T113" fmla="*/ 753 h 889"/>
                <a:gd name="T114" fmla="*/ 232 w 251"/>
                <a:gd name="T115" fmla="*/ 718 h 889"/>
                <a:gd name="T116" fmla="*/ 236 w 251"/>
                <a:gd name="T117" fmla="*/ 651 h 889"/>
                <a:gd name="T118" fmla="*/ 240 w 251"/>
                <a:gd name="T119" fmla="*/ 715 h 889"/>
                <a:gd name="T120" fmla="*/ 244 w 251"/>
                <a:gd name="T121" fmla="*/ 689 h 889"/>
                <a:gd name="T122" fmla="*/ 248 w 251"/>
                <a:gd name="T123" fmla="*/ 678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889">
                  <a:moveTo>
                    <a:pt x="0" y="785"/>
                  </a:moveTo>
                  <a:lnTo>
                    <a:pt x="0" y="711"/>
                  </a:lnTo>
                  <a:lnTo>
                    <a:pt x="1" y="776"/>
                  </a:lnTo>
                  <a:lnTo>
                    <a:pt x="1" y="724"/>
                  </a:lnTo>
                  <a:lnTo>
                    <a:pt x="2" y="783"/>
                  </a:lnTo>
                  <a:lnTo>
                    <a:pt x="2" y="702"/>
                  </a:lnTo>
                  <a:lnTo>
                    <a:pt x="3" y="773"/>
                  </a:lnTo>
                  <a:lnTo>
                    <a:pt x="3" y="702"/>
                  </a:lnTo>
                  <a:lnTo>
                    <a:pt x="4" y="800"/>
                  </a:lnTo>
                  <a:lnTo>
                    <a:pt x="4" y="734"/>
                  </a:lnTo>
                  <a:lnTo>
                    <a:pt x="5" y="800"/>
                  </a:lnTo>
                  <a:lnTo>
                    <a:pt x="5" y="747"/>
                  </a:lnTo>
                  <a:lnTo>
                    <a:pt x="6" y="787"/>
                  </a:lnTo>
                  <a:lnTo>
                    <a:pt x="6" y="736"/>
                  </a:lnTo>
                  <a:lnTo>
                    <a:pt x="7" y="787"/>
                  </a:lnTo>
                  <a:lnTo>
                    <a:pt x="7" y="716"/>
                  </a:lnTo>
                  <a:lnTo>
                    <a:pt x="8" y="844"/>
                  </a:lnTo>
                  <a:lnTo>
                    <a:pt x="8" y="716"/>
                  </a:lnTo>
                  <a:lnTo>
                    <a:pt x="9" y="889"/>
                  </a:lnTo>
                  <a:lnTo>
                    <a:pt x="9" y="834"/>
                  </a:lnTo>
                  <a:lnTo>
                    <a:pt x="10" y="840"/>
                  </a:lnTo>
                  <a:lnTo>
                    <a:pt x="10" y="661"/>
                  </a:lnTo>
                  <a:lnTo>
                    <a:pt x="11" y="692"/>
                  </a:lnTo>
                  <a:lnTo>
                    <a:pt x="11" y="534"/>
                  </a:lnTo>
                  <a:lnTo>
                    <a:pt x="12" y="555"/>
                  </a:lnTo>
                  <a:lnTo>
                    <a:pt x="12" y="437"/>
                  </a:lnTo>
                  <a:lnTo>
                    <a:pt x="13" y="451"/>
                  </a:lnTo>
                  <a:lnTo>
                    <a:pt x="13" y="311"/>
                  </a:lnTo>
                  <a:lnTo>
                    <a:pt x="14" y="337"/>
                  </a:lnTo>
                  <a:lnTo>
                    <a:pt x="14" y="191"/>
                  </a:lnTo>
                  <a:lnTo>
                    <a:pt x="15" y="215"/>
                  </a:lnTo>
                  <a:lnTo>
                    <a:pt x="15" y="124"/>
                  </a:lnTo>
                  <a:lnTo>
                    <a:pt x="16" y="133"/>
                  </a:lnTo>
                  <a:lnTo>
                    <a:pt x="16" y="59"/>
                  </a:lnTo>
                  <a:lnTo>
                    <a:pt x="17" y="73"/>
                  </a:lnTo>
                  <a:lnTo>
                    <a:pt x="17" y="35"/>
                  </a:lnTo>
                  <a:lnTo>
                    <a:pt x="18" y="51"/>
                  </a:lnTo>
                  <a:lnTo>
                    <a:pt x="18" y="7"/>
                  </a:lnTo>
                  <a:lnTo>
                    <a:pt x="19" y="44"/>
                  </a:lnTo>
                  <a:lnTo>
                    <a:pt x="19" y="0"/>
                  </a:lnTo>
                  <a:lnTo>
                    <a:pt x="20" y="44"/>
                  </a:lnTo>
                  <a:lnTo>
                    <a:pt x="20" y="7"/>
                  </a:lnTo>
                  <a:lnTo>
                    <a:pt x="21" y="63"/>
                  </a:lnTo>
                  <a:lnTo>
                    <a:pt x="21" y="10"/>
                  </a:lnTo>
                  <a:lnTo>
                    <a:pt x="22" y="68"/>
                  </a:lnTo>
                  <a:lnTo>
                    <a:pt x="22" y="39"/>
                  </a:lnTo>
                  <a:lnTo>
                    <a:pt x="23" y="98"/>
                  </a:lnTo>
                  <a:lnTo>
                    <a:pt x="23" y="44"/>
                  </a:lnTo>
                  <a:lnTo>
                    <a:pt x="24" y="102"/>
                  </a:lnTo>
                  <a:lnTo>
                    <a:pt x="24" y="83"/>
                  </a:lnTo>
                  <a:lnTo>
                    <a:pt x="25" y="108"/>
                  </a:lnTo>
                  <a:lnTo>
                    <a:pt x="25" y="95"/>
                  </a:lnTo>
                  <a:lnTo>
                    <a:pt x="26" y="126"/>
                  </a:lnTo>
                  <a:lnTo>
                    <a:pt x="26" y="96"/>
                  </a:lnTo>
                  <a:lnTo>
                    <a:pt x="27" y="139"/>
                  </a:lnTo>
                  <a:lnTo>
                    <a:pt x="27" y="113"/>
                  </a:lnTo>
                  <a:lnTo>
                    <a:pt x="28" y="157"/>
                  </a:lnTo>
                  <a:lnTo>
                    <a:pt x="28" y="118"/>
                  </a:lnTo>
                  <a:lnTo>
                    <a:pt x="29" y="172"/>
                  </a:lnTo>
                  <a:lnTo>
                    <a:pt x="29" y="142"/>
                  </a:lnTo>
                  <a:lnTo>
                    <a:pt x="30" y="177"/>
                  </a:lnTo>
                  <a:lnTo>
                    <a:pt x="30" y="154"/>
                  </a:lnTo>
                  <a:lnTo>
                    <a:pt x="31" y="190"/>
                  </a:lnTo>
                  <a:lnTo>
                    <a:pt x="31" y="174"/>
                  </a:lnTo>
                  <a:lnTo>
                    <a:pt x="32" y="197"/>
                  </a:lnTo>
                  <a:lnTo>
                    <a:pt x="32" y="175"/>
                  </a:lnTo>
                  <a:lnTo>
                    <a:pt x="33" y="216"/>
                  </a:lnTo>
                  <a:lnTo>
                    <a:pt x="33" y="184"/>
                  </a:lnTo>
                  <a:lnTo>
                    <a:pt x="34" y="230"/>
                  </a:lnTo>
                  <a:lnTo>
                    <a:pt x="34" y="186"/>
                  </a:lnTo>
                  <a:lnTo>
                    <a:pt x="35" y="240"/>
                  </a:lnTo>
                  <a:lnTo>
                    <a:pt x="35" y="206"/>
                  </a:lnTo>
                  <a:lnTo>
                    <a:pt x="36" y="249"/>
                  </a:lnTo>
                  <a:lnTo>
                    <a:pt x="36" y="226"/>
                  </a:lnTo>
                  <a:lnTo>
                    <a:pt x="37" y="259"/>
                  </a:lnTo>
                  <a:lnTo>
                    <a:pt x="37" y="225"/>
                  </a:lnTo>
                  <a:lnTo>
                    <a:pt x="38" y="274"/>
                  </a:lnTo>
                  <a:lnTo>
                    <a:pt x="38" y="225"/>
                  </a:lnTo>
                  <a:lnTo>
                    <a:pt x="39" y="290"/>
                  </a:lnTo>
                  <a:lnTo>
                    <a:pt x="39" y="244"/>
                  </a:lnTo>
                  <a:lnTo>
                    <a:pt x="40" y="290"/>
                  </a:lnTo>
                  <a:lnTo>
                    <a:pt x="40" y="261"/>
                  </a:lnTo>
                  <a:lnTo>
                    <a:pt x="41" y="279"/>
                  </a:lnTo>
                  <a:lnTo>
                    <a:pt x="41" y="241"/>
                  </a:lnTo>
                  <a:lnTo>
                    <a:pt x="42" y="301"/>
                  </a:lnTo>
                  <a:lnTo>
                    <a:pt x="42" y="251"/>
                  </a:lnTo>
                  <a:lnTo>
                    <a:pt x="43" y="302"/>
                  </a:lnTo>
                  <a:lnTo>
                    <a:pt x="43" y="261"/>
                  </a:lnTo>
                  <a:lnTo>
                    <a:pt x="44" y="303"/>
                  </a:lnTo>
                  <a:lnTo>
                    <a:pt x="44" y="284"/>
                  </a:lnTo>
                  <a:lnTo>
                    <a:pt x="45" y="322"/>
                  </a:lnTo>
                  <a:lnTo>
                    <a:pt x="45" y="287"/>
                  </a:lnTo>
                  <a:lnTo>
                    <a:pt x="46" y="323"/>
                  </a:lnTo>
                  <a:lnTo>
                    <a:pt x="46" y="290"/>
                  </a:lnTo>
                  <a:lnTo>
                    <a:pt x="47" y="348"/>
                  </a:lnTo>
                  <a:lnTo>
                    <a:pt x="47" y="309"/>
                  </a:lnTo>
                  <a:lnTo>
                    <a:pt x="48" y="344"/>
                  </a:lnTo>
                  <a:lnTo>
                    <a:pt x="48" y="326"/>
                  </a:lnTo>
                  <a:lnTo>
                    <a:pt x="49" y="358"/>
                  </a:lnTo>
                  <a:lnTo>
                    <a:pt x="49" y="325"/>
                  </a:lnTo>
                  <a:lnTo>
                    <a:pt x="50" y="358"/>
                  </a:lnTo>
                  <a:lnTo>
                    <a:pt x="50" y="325"/>
                  </a:lnTo>
                  <a:lnTo>
                    <a:pt x="51" y="359"/>
                  </a:lnTo>
                  <a:lnTo>
                    <a:pt x="51" y="351"/>
                  </a:lnTo>
                  <a:lnTo>
                    <a:pt x="52" y="378"/>
                  </a:lnTo>
                  <a:lnTo>
                    <a:pt x="52" y="355"/>
                  </a:lnTo>
                  <a:lnTo>
                    <a:pt x="53" y="388"/>
                  </a:lnTo>
                  <a:lnTo>
                    <a:pt x="53" y="356"/>
                  </a:lnTo>
                  <a:lnTo>
                    <a:pt x="54" y="391"/>
                  </a:lnTo>
                  <a:lnTo>
                    <a:pt x="54" y="357"/>
                  </a:lnTo>
                  <a:lnTo>
                    <a:pt x="55" y="404"/>
                  </a:lnTo>
                  <a:lnTo>
                    <a:pt x="55" y="378"/>
                  </a:lnTo>
                  <a:lnTo>
                    <a:pt x="56" y="409"/>
                  </a:lnTo>
                  <a:lnTo>
                    <a:pt x="56" y="385"/>
                  </a:lnTo>
                  <a:lnTo>
                    <a:pt x="57" y="416"/>
                  </a:lnTo>
                  <a:lnTo>
                    <a:pt x="57" y="385"/>
                  </a:lnTo>
                  <a:lnTo>
                    <a:pt x="58" y="434"/>
                  </a:lnTo>
                  <a:lnTo>
                    <a:pt x="58" y="388"/>
                  </a:lnTo>
                  <a:lnTo>
                    <a:pt x="59" y="418"/>
                  </a:lnTo>
                  <a:lnTo>
                    <a:pt x="59" y="390"/>
                  </a:lnTo>
                  <a:lnTo>
                    <a:pt x="60" y="443"/>
                  </a:lnTo>
                  <a:lnTo>
                    <a:pt x="60" y="393"/>
                  </a:lnTo>
                  <a:lnTo>
                    <a:pt x="61" y="453"/>
                  </a:lnTo>
                  <a:lnTo>
                    <a:pt x="61" y="418"/>
                  </a:lnTo>
                  <a:lnTo>
                    <a:pt x="62" y="453"/>
                  </a:lnTo>
                  <a:lnTo>
                    <a:pt x="62" y="418"/>
                  </a:lnTo>
                  <a:lnTo>
                    <a:pt x="63" y="451"/>
                  </a:lnTo>
                  <a:lnTo>
                    <a:pt x="63" y="422"/>
                  </a:lnTo>
                  <a:lnTo>
                    <a:pt x="64" y="451"/>
                  </a:lnTo>
                  <a:lnTo>
                    <a:pt x="64" y="407"/>
                  </a:lnTo>
                  <a:lnTo>
                    <a:pt x="65" y="454"/>
                  </a:lnTo>
                  <a:lnTo>
                    <a:pt x="65" y="407"/>
                  </a:lnTo>
                  <a:lnTo>
                    <a:pt x="66" y="460"/>
                  </a:lnTo>
                  <a:lnTo>
                    <a:pt x="66" y="447"/>
                  </a:lnTo>
                  <a:lnTo>
                    <a:pt x="67" y="460"/>
                  </a:lnTo>
                  <a:lnTo>
                    <a:pt x="67" y="431"/>
                  </a:lnTo>
                  <a:lnTo>
                    <a:pt x="68" y="465"/>
                  </a:lnTo>
                  <a:lnTo>
                    <a:pt x="68" y="431"/>
                  </a:lnTo>
                  <a:lnTo>
                    <a:pt x="69" y="465"/>
                  </a:lnTo>
                  <a:lnTo>
                    <a:pt x="69" y="445"/>
                  </a:lnTo>
                  <a:lnTo>
                    <a:pt x="70" y="471"/>
                  </a:lnTo>
                  <a:lnTo>
                    <a:pt x="70" y="438"/>
                  </a:lnTo>
                  <a:lnTo>
                    <a:pt x="71" y="483"/>
                  </a:lnTo>
                  <a:lnTo>
                    <a:pt x="71" y="440"/>
                  </a:lnTo>
                  <a:lnTo>
                    <a:pt x="72" y="467"/>
                  </a:lnTo>
                  <a:lnTo>
                    <a:pt x="72" y="438"/>
                  </a:lnTo>
                  <a:lnTo>
                    <a:pt x="73" y="474"/>
                  </a:lnTo>
                  <a:lnTo>
                    <a:pt x="73" y="437"/>
                  </a:lnTo>
                  <a:lnTo>
                    <a:pt x="74" y="513"/>
                  </a:lnTo>
                  <a:lnTo>
                    <a:pt x="74" y="439"/>
                  </a:lnTo>
                  <a:lnTo>
                    <a:pt x="75" y="513"/>
                  </a:lnTo>
                  <a:lnTo>
                    <a:pt x="75" y="451"/>
                  </a:lnTo>
                  <a:lnTo>
                    <a:pt x="76" y="515"/>
                  </a:lnTo>
                  <a:lnTo>
                    <a:pt x="76" y="464"/>
                  </a:lnTo>
                  <a:lnTo>
                    <a:pt x="77" y="515"/>
                  </a:lnTo>
                  <a:lnTo>
                    <a:pt x="77" y="459"/>
                  </a:lnTo>
                  <a:lnTo>
                    <a:pt x="78" y="523"/>
                  </a:lnTo>
                  <a:lnTo>
                    <a:pt x="78" y="459"/>
                  </a:lnTo>
                  <a:lnTo>
                    <a:pt x="79" y="519"/>
                  </a:lnTo>
                  <a:lnTo>
                    <a:pt x="79" y="482"/>
                  </a:lnTo>
                  <a:lnTo>
                    <a:pt x="80" y="519"/>
                  </a:lnTo>
                  <a:lnTo>
                    <a:pt x="80" y="472"/>
                  </a:lnTo>
                  <a:lnTo>
                    <a:pt x="81" y="501"/>
                  </a:lnTo>
                  <a:lnTo>
                    <a:pt x="81" y="472"/>
                  </a:lnTo>
                  <a:lnTo>
                    <a:pt x="82" y="509"/>
                  </a:lnTo>
                  <a:lnTo>
                    <a:pt x="82" y="476"/>
                  </a:lnTo>
                  <a:lnTo>
                    <a:pt x="83" y="518"/>
                  </a:lnTo>
                  <a:lnTo>
                    <a:pt x="83" y="455"/>
                  </a:lnTo>
                  <a:lnTo>
                    <a:pt x="84" y="521"/>
                  </a:lnTo>
                  <a:lnTo>
                    <a:pt x="84" y="459"/>
                  </a:lnTo>
                  <a:lnTo>
                    <a:pt x="85" y="524"/>
                  </a:lnTo>
                  <a:lnTo>
                    <a:pt x="85" y="457"/>
                  </a:lnTo>
                  <a:lnTo>
                    <a:pt x="86" y="524"/>
                  </a:lnTo>
                  <a:lnTo>
                    <a:pt x="86" y="456"/>
                  </a:lnTo>
                  <a:lnTo>
                    <a:pt x="87" y="540"/>
                  </a:lnTo>
                  <a:lnTo>
                    <a:pt x="87" y="456"/>
                  </a:lnTo>
                  <a:lnTo>
                    <a:pt x="88" y="522"/>
                  </a:lnTo>
                  <a:lnTo>
                    <a:pt x="88" y="482"/>
                  </a:lnTo>
                  <a:lnTo>
                    <a:pt x="89" y="532"/>
                  </a:lnTo>
                  <a:lnTo>
                    <a:pt x="89" y="490"/>
                  </a:lnTo>
                  <a:lnTo>
                    <a:pt x="90" y="532"/>
                  </a:lnTo>
                  <a:lnTo>
                    <a:pt x="90" y="494"/>
                  </a:lnTo>
                  <a:lnTo>
                    <a:pt x="91" y="537"/>
                  </a:lnTo>
                  <a:lnTo>
                    <a:pt x="91" y="494"/>
                  </a:lnTo>
                  <a:lnTo>
                    <a:pt x="92" y="549"/>
                  </a:lnTo>
                  <a:lnTo>
                    <a:pt x="92" y="494"/>
                  </a:lnTo>
                  <a:lnTo>
                    <a:pt x="93" y="549"/>
                  </a:lnTo>
                  <a:lnTo>
                    <a:pt x="93" y="492"/>
                  </a:lnTo>
                  <a:lnTo>
                    <a:pt x="94" y="547"/>
                  </a:lnTo>
                  <a:lnTo>
                    <a:pt x="94" y="503"/>
                  </a:lnTo>
                  <a:lnTo>
                    <a:pt x="95" y="540"/>
                  </a:lnTo>
                  <a:lnTo>
                    <a:pt x="95" y="468"/>
                  </a:lnTo>
                  <a:lnTo>
                    <a:pt x="96" y="552"/>
                  </a:lnTo>
                  <a:lnTo>
                    <a:pt x="96" y="506"/>
                  </a:lnTo>
                  <a:lnTo>
                    <a:pt x="97" y="542"/>
                  </a:lnTo>
                  <a:lnTo>
                    <a:pt x="97" y="492"/>
                  </a:lnTo>
                  <a:lnTo>
                    <a:pt x="98" y="542"/>
                  </a:lnTo>
                  <a:lnTo>
                    <a:pt x="98" y="482"/>
                  </a:lnTo>
                  <a:lnTo>
                    <a:pt x="99" y="542"/>
                  </a:lnTo>
                  <a:lnTo>
                    <a:pt x="99" y="508"/>
                  </a:lnTo>
                  <a:lnTo>
                    <a:pt x="100" y="563"/>
                  </a:lnTo>
                  <a:lnTo>
                    <a:pt x="100" y="511"/>
                  </a:lnTo>
                  <a:lnTo>
                    <a:pt x="101" y="541"/>
                  </a:lnTo>
                  <a:lnTo>
                    <a:pt x="101" y="492"/>
                  </a:lnTo>
                  <a:lnTo>
                    <a:pt x="102" y="525"/>
                  </a:lnTo>
                  <a:lnTo>
                    <a:pt x="102" y="497"/>
                  </a:lnTo>
                  <a:lnTo>
                    <a:pt x="103" y="531"/>
                  </a:lnTo>
                  <a:lnTo>
                    <a:pt x="103" y="487"/>
                  </a:lnTo>
                  <a:lnTo>
                    <a:pt x="104" y="523"/>
                  </a:lnTo>
                  <a:lnTo>
                    <a:pt x="104" y="487"/>
                  </a:lnTo>
                  <a:lnTo>
                    <a:pt x="105" y="537"/>
                  </a:lnTo>
                  <a:lnTo>
                    <a:pt x="105" y="483"/>
                  </a:lnTo>
                  <a:lnTo>
                    <a:pt x="106" y="542"/>
                  </a:lnTo>
                  <a:lnTo>
                    <a:pt x="106" y="503"/>
                  </a:lnTo>
                  <a:lnTo>
                    <a:pt x="107" y="564"/>
                  </a:lnTo>
                  <a:lnTo>
                    <a:pt x="107" y="497"/>
                  </a:lnTo>
                  <a:lnTo>
                    <a:pt x="108" y="573"/>
                  </a:lnTo>
                  <a:lnTo>
                    <a:pt x="108" y="497"/>
                  </a:lnTo>
                  <a:lnTo>
                    <a:pt x="109" y="554"/>
                  </a:lnTo>
                  <a:lnTo>
                    <a:pt x="109" y="520"/>
                  </a:lnTo>
                  <a:lnTo>
                    <a:pt x="110" y="567"/>
                  </a:lnTo>
                  <a:lnTo>
                    <a:pt x="110" y="526"/>
                  </a:lnTo>
                  <a:lnTo>
                    <a:pt x="111" y="575"/>
                  </a:lnTo>
                  <a:lnTo>
                    <a:pt x="111" y="543"/>
                  </a:lnTo>
                  <a:lnTo>
                    <a:pt x="112" y="569"/>
                  </a:lnTo>
                  <a:lnTo>
                    <a:pt x="112" y="538"/>
                  </a:lnTo>
                  <a:lnTo>
                    <a:pt x="113" y="580"/>
                  </a:lnTo>
                  <a:lnTo>
                    <a:pt x="113" y="547"/>
                  </a:lnTo>
                  <a:lnTo>
                    <a:pt x="114" y="578"/>
                  </a:lnTo>
                  <a:lnTo>
                    <a:pt x="114" y="520"/>
                  </a:lnTo>
                  <a:lnTo>
                    <a:pt x="115" y="581"/>
                  </a:lnTo>
                  <a:lnTo>
                    <a:pt x="115" y="529"/>
                  </a:lnTo>
                  <a:lnTo>
                    <a:pt x="117" y="565"/>
                  </a:lnTo>
                  <a:lnTo>
                    <a:pt x="117" y="529"/>
                  </a:lnTo>
                  <a:lnTo>
                    <a:pt x="118" y="543"/>
                  </a:lnTo>
                  <a:lnTo>
                    <a:pt x="118" y="497"/>
                  </a:lnTo>
                  <a:lnTo>
                    <a:pt x="119" y="560"/>
                  </a:lnTo>
                  <a:lnTo>
                    <a:pt x="119" y="497"/>
                  </a:lnTo>
                  <a:lnTo>
                    <a:pt x="120" y="551"/>
                  </a:lnTo>
                  <a:lnTo>
                    <a:pt x="120" y="463"/>
                  </a:lnTo>
                  <a:lnTo>
                    <a:pt x="121" y="573"/>
                  </a:lnTo>
                  <a:lnTo>
                    <a:pt x="121" y="500"/>
                  </a:lnTo>
                  <a:lnTo>
                    <a:pt x="122" y="589"/>
                  </a:lnTo>
                  <a:lnTo>
                    <a:pt x="122" y="508"/>
                  </a:lnTo>
                  <a:lnTo>
                    <a:pt x="123" y="631"/>
                  </a:lnTo>
                  <a:lnTo>
                    <a:pt x="123" y="572"/>
                  </a:lnTo>
                  <a:lnTo>
                    <a:pt x="124" y="681"/>
                  </a:lnTo>
                  <a:lnTo>
                    <a:pt x="124" y="610"/>
                  </a:lnTo>
                  <a:lnTo>
                    <a:pt x="125" y="706"/>
                  </a:lnTo>
                  <a:lnTo>
                    <a:pt x="125" y="625"/>
                  </a:lnTo>
                  <a:lnTo>
                    <a:pt x="126" y="737"/>
                  </a:lnTo>
                  <a:lnTo>
                    <a:pt x="126" y="679"/>
                  </a:lnTo>
                  <a:lnTo>
                    <a:pt x="127" y="699"/>
                  </a:lnTo>
                  <a:lnTo>
                    <a:pt x="127" y="657"/>
                  </a:lnTo>
                  <a:lnTo>
                    <a:pt x="128" y="702"/>
                  </a:lnTo>
                  <a:lnTo>
                    <a:pt x="128" y="600"/>
                  </a:lnTo>
                  <a:lnTo>
                    <a:pt x="129" y="737"/>
                  </a:lnTo>
                  <a:lnTo>
                    <a:pt x="129" y="600"/>
                  </a:lnTo>
                  <a:lnTo>
                    <a:pt x="130" y="729"/>
                  </a:lnTo>
                  <a:lnTo>
                    <a:pt x="130" y="653"/>
                  </a:lnTo>
                  <a:lnTo>
                    <a:pt x="131" y="704"/>
                  </a:lnTo>
                  <a:lnTo>
                    <a:pt x="131" y="610"/>
                  </a:lnTo>
                  <a:lnTo>
                    <a:pt x="132" y="707"/>
                  </a:lnTo>
                  <a:lnTo>
                    <a:pt x="132" y="655"/>
                  </a:lnTo>
                  <a:lnTo>
                    <a:pt x="133" y="754"/>
                  </a:lnTo>
                  <a:lnTo>
                    <a:pt x="133" y="690"/>
                  </a:lnTo>
                  <a:lnTo>
                    <a:pt x="134" y="764"/>
                  </a:lnTo>
                  <a:lnTo>
                    <a:pt x="134" y="690"/>
                  </a:lnTo>
                  <a:lnTo>
                    <a:pt x="135" y="764"/>
                  </a:lnTo>
                  <a:lnTo>
                    <a:pt x="135" y="648"/>
                  </a:lnTo>
                  <a:lnTo>
                    <a:pt x="136" y="737"/>
                  </a:lnTo>
                  <a:lnTo>
                    <a:pt x="136" y="630"/>
                  </a:lnTo>
                  <a:lnTo>
                    <a:pt x="137" y="729"/>
                  </a:lnTo>
                  <a:lnTo>
                    <a:pt x="137" y="653"/>
                  </a:lnTo>
                  <a:lnTo>
                    <a:pt x="138" y="729"/>
                  </a:lnTo>
                  <a:lnTo>
                    <a:pt x="138" y="656"/>
                  </a:lnTo>
                  <a:lnTo>
                    <a:pt x="139" y="725"/>
                  </a:lnTo>
                  <a:lnTo>
                    <a:pt x="139" y="674"/>
                  </a:lnTo>
                  <a:lnTo>
                    <a:pt x="140" y="790"/>
                  </a:lnTo>
                  <a:lnTo>
                    <a:pt x="140" y="664"/>
                  </a:lnTo>
                  <a:lnTo>
                    <a:pt x="141" y="790"/>
                  </a:lnTo>
                  <a:lnTo>
                    <a:pt x="141" y="662"/>
                  </a:lnTo>
                  <a:lnTo>
                    <a:pt x="142" y="740"/>
                  </a:lnTo>
                  <a:lnTo>
                    <a:pt x="142" y="644"/>
                  </a:lnTo>
                  <a:lnTo>
                    <a:pt x="143" y="750"/>
                  </a:lnTo>
                  <a:lnTo>
                    <a:pt x="143" y="695"/>
                  </a:lnTo>
                  <a:lnTo>
                    <a:pt x="144" y="750"/>
                  </a:lnTo>
                  <a:lnTo>
                    <a:pt x="144" y="654"/>
                  </a:lnTo>
                  <a:lnTo>
                    <a:pt x="145" y="735"/>
                  </a:lnTo>
                  <a:lnTo>
                    <a:pt x="145" y="654"/>
                  </a:lnTo>
                  <a:lnTo>
                    <a:pt x="146" y="735"/>
                  </a:lnTo>
                  <a:lnTo>
                    <a:pt x="146" y="673"/>
                  </a:lnTo>
                  <a:lnTo>
                    <a:pt x="147" y="724"/>
                  </a:lnTo>
                  <a:lnTo>
                    <a:pt x="147" y="645"/>
                  </a:lnTo>
                  <a:lnTo>
                    <a:pt x="148" y="724"/>
                  </a:lnTo>
                  <a:lnTo>
                    <a:pt x="148" y="645"/>
                  </a:lnTo>
                  <a:lnTo>
                    <a:pt x="149" y="768"/>
                  </a:lnTo>
                  <a:lnTo>
                    <a:pt x="149" y="665"/>
                  </a:lnTo>
                  <a:lnTo>
                    <a:pt x="150" y="768"/>
                  </a:lnTo>
                  <a:lnTo>
                    <a:pt x="150" y="670"/>
                  </a:lnTo>
                  <a:lnTo>
                    <a:pt x="151" y="711"/>
                  </a:lnTo>
                  <a:lnTo>
                    <a:pt x="151" y="674"/>
                  </a:lnTo>
                  <a:lnTo>
                    <a:pt x="152" y="728"/>
                  </a:lnTo>
                  <a:lnTo>
                    <a:pt x="152" y="674"/>
                  </a:lnTo>
                  <a:lnTo>
                    <a:pt x="153" y="721"/>
                  </a:lnTo>
                  <a:lnTo>
                    <a:pt x="153" y="628"/>
                  </a:lnTo>
                  <a:lnTo>
                    <a:pt x="154" y="746"/>
                  </a:lnTo>
                  <a:lnTo>
                    <a:pt x="154" y="684"/>
                  </a:lnTo>
                  <a:lnTo>
                    <a:pt x="155" y="743"/>
                  </a:lnTo>
                  <a:lnTo>
                    <a:pt x="155" y="692"/>
                  </a:lnTo>
                  <a:lnTo>
                    <a:pt x="156" y="757"/>
                  </a:lnTo>
                  <a:lnTo>
                    <a:pt x="156" y="692"/>
                  </a:lnTo>
                  <a:lnTo>
                    <a:pt x="157" y="774"/>
                  </a:lnTo>
                  <a:lnTo>
                    <a:pt x="157" y="704"/>
                  </a:lnTo>
                  <a:lnTo>
                    <a:pt x="158" y="783"/>
                  </a:lnTo>
                  <a:lnTo>
                    <a:pt x="158" y="681"/>
                  </a:lnTo>
                  <a:lnTo>
                    <a:pt x="159" y="737"/>
                  </a:lnTo>
                  <a:lnTo>
                    <a:pt x="159" y="628"/>
                  </a:lnTo>
                  <a:lnTo>
                    <a:pt x="160" y="746"/>
                  </a:lnTo>
                  <a:lnTo>
                    <a:pt x="160" y="628"/>
                  </a:lnTo>
                  <a:lnTo>
                    <a:pt x="161" y="784"/>
                  </a:lnTo>
                  <a:lnTo>
                    <a:pt x="161" y="654"/>
                  </a:lnTo>
                  <a:lnTo>
                    <a:pt x="162" y="784"/>
                  </a:lnTo>
                  <a:lnTo>
                    <a:pt x="162" y="654"/>
                  </a:lnTo>
                  <a:lnTo>
                    <a:pt x="163" y="744"/>
                  </a:lnTo>
                  <a:lnTo>
                    <a:pt x="163" y="673"/>
                  </a:lnTo>
                  <a:lnTo>
                    <a:pt x="164" y="760"/>
                  </a:lnTo>
                  <a:lnTo>
                    <a:pt x="164" y="728"/>
                  </a:lnTo>
                  <a:lnTo>
                    <a:pt x="165" y="765"/>
                  </a:lnTo>
                  <a:lnTo>
                    <a:pt x="165" y="722"/>
                  </a:lnTo>
                  <a:lnTo>
                    <a:pt x="166" y="738"/>
                  </a:lnTo>
                  <a:lnTo>
                    <a:pt x="166" y="703"/>
                  </a:lnTo>
                  <a:lnTo>
                    <a:pt x="167" y="759"/>
                  </a:lnTo>
                  <a:lnTo>
                    <a:pt x="167" y="714"/>
                  </a:lnTo>
                  <a:lnTo>
                    <a:pt x="168" y="769"/>
                  </a:lnTo>
                  <a:lnTo>
                    <a:pt x="168" y="698"/>
                  </a:lnTo>
                  <a:lnTo>
                    <a:pt x="169" y="802"/>
                  </a:lnTo>
                  <a:lnTo>
                    <a:pt x="169" y="698"/>
                  </a:lnTo>
                  <a:lnTo>
                    <a:pt x="170" y="747"/>
                  </a:lnTo>
                  <a:lnTo>
                    <a:pt x="170" y="701"/>
                  </a:lnTo>
                  <a:lnTo>
                    <a:pt x="171" y="793"/>
                  </a:lnTo>
                  <a:lnTo>
                    <a:pt x="171" y="710"/>
                  </a:lnTo>
                  <a:lnTo>
                    <a:pt x="172" y="754"/>
                  </a:lnTo>
                  <a:lnTo>
                    <a:pt x="172" y="670"/>
                  </a:lnTo>
                  <a:lnTo>
                    <a:pt x="173" y="781"/>
                  </a:lnTo>
                  <a:lnTo>
                    <a:pt x="173" y="670"/>
                  </a:lnTo>
                  <a:lnTo>
                    <a:pt x="174" y="781"/>
                  </a:lnTo>
                  <a:lnTo>
                    <a:pt x="174" y="690"/>
                  </a:lnTo>
                  <a:lnTo>
                    <a:pt x="175" y="730"/>
                  </a:lnTo>
                  <a:lnTo>
                    <a:pt x="175" y="665"/>
                  </a:lnTo>
                  <a:lnTo>
                    <a:pt x="176" y="771"/>
                  </a:lnTo>
                  <a:lnTo>
                    <a:pt x="176" y="700"/>
                  </a:lnTo>
                  <a:lnTo>
                    <a:pt x="177" y="779"/>
                  </a:lnTo>
                  <a:lnTo>
                    <a:pt x="177" y="693"/>
                  </a:lnTo>
                  <a:lnTo>
                    <a:pt x="178" y="786"/>
                  </a:lnTo>
                  <a:lnTo>
                    <a:pt x="178" y="732"/>
                  </a:lnTo>
                  <a:lnTo>
                    <a:pt x="179" y="769"/>
                  </a:lnTo>
                  <a:lnTo>
                    <a:pt x="179" y="697"/>
                  </a:lnTo>
                  <a:lnTo>
                    <a:pt x="180" y="769"/>
                  </a:lnTo>
                  <a:lnTo>
                    <a:pt x="180" y="697"/>
                  </a:lnTo>
                  <a:lnTo>
                    <a:pt x="181" y="755"/>
                  </a:lnTo>
                  <a:lnTo>
                    <a:pt x="181" y="682"/>
                  </a:lnTo>
                  <a:lnTo>
                    <a:pt x="182" y="753"/>
                  </a:lnTo>
                  <a:lnTo>
                    <a:pt x="182" y="672"/>
                  </a:lnTo>
                  <a:lnTo>
                    <a:pt x="183" y="791"/>
                  </a:lnTo>
                  <a:lnTo>
                    <a:pt x="183" y="680"/>
                  </a:lnTo>
                  <a:lnTo>
                    <a:pt x="184" y="764"/>
                  </a:lnTo>
                  <a:lnTo>
                    <a:pt x="184" y="661"/>
                  </a:lnTo>
                  <a:lnTo>
                    <a:pt x="185" y="769"/>
                  </a:lnTo>
                  <a:lnTo>
                    <a:pt x="185" y="661"/>
                  </a:lnTo>
                  <a:lnTo>
                    <a:pt x="186" y="758"/>
                  </a:lnTo>
                  <a:lnTo>
                    <a:pt x="186" y="692"/>
                  </a:lnTo>
                  <a:lnTo>
                    <a:pt x="187" y="775"/>
                  </a:lnTo>
                  <a:lnTo>
                    <a:pt x="187" y="694"/>
                  </a:lnTo>
                  <a:lnTo>
                    <a:pt x="188" y="789"/>
                  </a:lnTo>
                  <a:lnTo>
                    <a:pt x="188" y="693"/>
                  </a:lnTo>
                  <a:lnTo>
                    <a:pt x="189" y="789"/>
                  </a:lnTo>
                  <a:lnTo>
                    <a:pt x="189" y="696"/>
                  </a:lnTo>
                  <a:lnTo>
                    <a:pt x="190" y="788"/>
                  </a:lnTo>
                  <a:lnTo>
                    <a:pt x="190" y="703"/>
                  </a:lnTo>
                  <a:lnTo>
                    <a:pt x="191" y="803"/>
                  </a:lnTo>
                  <a:lnTo>
                    <a:pt x="191" y="718"/>
                  </a:lnTo>
                  <a:lnTo>
                    <a:pt x="192" y="803"/>
                  </a:lnTo>
                  <a:lnTo>
                    <a:pt x="192" y="760"/>
                  </a:lnTo>
                  <a:lnTo>
                    <a:pt x="193" y="825"/>
                  </a:lnTo>
                  <a:lnTo>
                    <a:pt x="193" y="763"/>
                  </a:lnTo>
                  <a:lnTo>
                    <a:pt x="194" y="779"/>
                  </a:lnTo>
                  <a:lnTo>
                    <a:pt x="194" y="711"/>
                  </a:lnTo>
                  <a:lnTo>
                    <a:pt x="195" y="768"/>
                  </a:lnTo>
                  <a:lnTo>
                    <a:pt x="195" y="691"/>
                  </a:lnTo>
                  <a:lnTo>
                    <a:pt x="196" y="760"/>
                  </a:lnTo>
                  <a:lnTo>
                    <a:pt x="196" y="702"/>
                  </a:lnTo>
                  <a:lnTo>
                    <a:pt x="197" y="790"/>
                  </a:lnTo>
                  <a:lnTo>
                    <a:pt x="197" y="702"/>
                  </a:lnTo>
                  <a:lnTo>
                    <a:pt x="198" y="790"/>
                  </a:lnTo>
                  <a:lnTo>
                    <a:pt x="198" y="714"/>
                  </a:lnTo>
                  <a:lnTo>
                    <a:pt x="199" y="783"/>
                  </a:lnTo>
                  <a:lnTo>
                    <a:pt x="199" y="733"/>
                  </a:lnTo>
                  <a:lnTo>
                    <a:pt x="200" y="839"/>
                  </a:lnTo>
                  <a:lnTo>
                    <a:pt x="200" y="718"/>
                  </a:lnTo>
                  <a:lnTo>
                    <a:pt x="201" y="839"/>
                  </a:lnTo>
                  <a:lnTo>
                    <a:pt x="201" y="778"/>
                  </a:lnTo>
                  <a:lnTo>
                    <a:pt x="202" y="820"/>
                  </a:lnTo>
                  <a:lnTo>
                    <a:pt x="202" y="738"/>
                  </a:lnTo>
                  <a:lnTo>
                    <a:pt x="203" y="779"/>
                  </a:lnTo>
                  <a:lnTo>
                    <a:pt x="203" y="711"/>
                  </a:lnTo>
                  <a:lnTo>
                    <a:pt x="204" y="768"/>
                  </a:lnTo>
                  <a:lnTo>
                    <a:pt x="204" y="729"/>
                  </a:lnTo>
                  <a:lnTo>
                    <a:pt x="205" y="781"/>
                  </a:lnTo>
                  <a:lnTo>
                    <a:pt x="205" y="675"/>
                  </a:lnTo>
                  <a:lnTo>
                    <a:pt x="206" y="781"/>
                  </a:lnTo>
                  <a:lnTo>
                    <a:pt x="206" y="717"/>
                  </a:lnTo>
                  <a:lnTo>
                    <a:pt x="207" y="792"/>
                  </a:lnTo>
                  <a:lnTo>
                    <a:pt x="207" y="717"/>
                  </a:lnTo>
                  <a:lnTo>
                    <a:pt x="208" y="828"/>
                  </a:lnTo>
                  <a:lnTo>
                    <a:pt x="208" y="730"/>
                  </a:lnTo>
                  <a:lnTo>
                    <a:pt x="209" y="790"/>
                  </a:lnTo>
                  <a:lnTo>
                    <a:pt x="209" y="707"/>
                  </a:lnTo>
                  <a:lnTo>
                    <a:pt x="210" y="778"/>
                  </a:lnTo>
                  <a:lnTo>
                    <a:pt x="210" y="707"/>
                  </a:lnTo>
                  <a:lnTo>
                    <a:pt x="211" y="799"/>
                  </a:lnTo>
                  <a:lnTo>
                    <a:pt x="211" y="725"/>
                  </a:lnTo>
                  <a:lnTo>
                    <a:pt x="212" y="799"/>
                  </a:lnTo>
                  <a:lnTo>
                    <a:pt x="212" y="723"/>
                  </a:lnTo>
                  <a:lnTo>
                    <a:pt x="213" y="792"/>
                  </a:lnTo>
                  <a:lnTo>
                    <a:pt x="213" y="723"/>
                  </a:lnTo>
                  <a:lnTo>
                    <a:pt x="214" y="788"/>
                  </a:lnTo>
                  <a:lnTo>
                    <a:pt x="214" y="689"/>
                  </a:lnTo>
                  <a:lnTo>
                    <a:pt x="215" y="791"/>
                  </a:lnTo>
                  <a:lnTo>
                    <a:pt x="215" y="757"/>
                  </a:lnTo>
                  <a:lnTo>
                    <a:pt x="216" y="829"/>
                  </a:lnTo>
                  <a:lnTo>
                    <a:pt x="216" y="706"/>
                  </a:lnTo>
                  <a:lnTo>
                    <a:pt x="217" y="824"/>
                  </a:lnTo>
                  <a:lnTo>
                    <a:pt x="217" y="734"/>
                  </a:lnTo>
                  <a:lnTo>
                    <a:pt x="218" y="813"/>
                  </a:lnTo>
                  <a:lnTo>
                    <a:pt x="218" y="703"/>
                  </a:lnTo>
                  <a:lnTo>
                    <a:pt x="219" y="771"/>
                  </a:lnTo>
                  <a:lnTo>
                    <a:pt x="219" y="714"/>
                  </a:lnTo>
                  <a:lnTo>
                    <a:pt x="220" y="792"/>
                  </a:lnTo>
                  <a:lnTo>
                    <a:pt x="220" y="744"/>
                  </a:lnTo>
                  <a:lnTo>
                    <a:pt x="221" y="776"/>
                  </a:lnTo>
                  <a:lnTo>
                    <a:pt x="221" y="729"/>
                  </a:lnTo>
                  <a:lnTo>
                    <a:pt x="222" y="776"/>
                  </a:lnTo>
                  <a:lnTo>
                    <a:pt x="222" y="693"/>
                  </a:lnTo>
                  <a:lnTo>
                    <a:pt x="223" y="757"/>
                  </a:lnTo>
                  <a:lnTo>
                    <a:pt x="223" y="691"/>
                  </a:lnTo>
                  <a:lnTo>
                    <a:pt x="224" y="768"/>
                  </a:lnTo>
                  <a:lnTo>
                    <a:pt x="224" y="710"/>
                  </a:lnTo>
                  <a:lnTo>
                    <a:pt x="225" y="779"/>
                  </a:lnTo>
                  <a:lnTo>
                    <a:pt x="225" y="707"/>
                  </a:lnTo>
                  <a:lnTo>
                    <a:pt x="226" y="780"/>
                  </a:lnTo>
                  <a:lnTo>
                    <a:pt x="226" y="715"/>
                  </a:lnTo>
                  <a:lnTo>
                    <a:pt x="227" y="797"/>
                  </a:lnTo>
                  <a:lnTo>
                    <a:pt x="227" y="715"/>
                  </a:lnTo>
                  <a:lnTo>
                    <a:pt x="228" y="797"/>
                  </a:lnTo>
                  <a:lnTo>
                    <a:pt x="228" y="753"/>
                  </a:lnTo>
                  <a:lnTo>
                    <a:pt x="229" y="778"/>
                  </a:lnTo>
                  <a:lnTo>
                    <a:pt x="229" y="753"/>
                  </a:lnTo>
                  <a:lnTo>
                    <a:pt x="230" y="787"/>
                  </a:lnTo>
                  <a:lnTo>
                    <a:pt x="230" y="717"/>
                  </a:lnTo>
                  <a:lnTo>
                    <a:pt x="231" y="816"/>
                  </a:lnTo>
                  <a:lnTo>
                    <a:pt x="231" y="711"/>
                  </a:lnTo>
                  <a:lnTo>
                    <a:pt x="232" y="816"/>
                  </a:lnTo>
                  <a:lnTo>
                    <a:pt x="232" y="718"/>
                  </a:lnTo>
                  <a:lnTo>
                    <a:pt x="233" y="812"/>
                  </a:lnTo>
                  <a:lnTo>
                    <a:pt x="233" y="711"/>
                  </a:lnTo>
                  <a:lnTo>
                    <a:pt x="234" y="779"/>
                  </a:lnTo>
                  <a:lnTo>
                    <a:pt x="234" y="709"/>
                  </a:lnTo>
                  <a:lnTo>
                    <a:pt x="235" y="759"/>
                  </a:lnTo>
                  <a:lnTo>
                    <a:pt x="235" y="697"/>
                  </a:lnTo>
                  <a:lnTo>
                    <a:pt x="236" y="778"/>
                  </a:lnTo>
                  <a:lnTo>
                    <a:pt x="236" y="651"/>
                  </a:lnTo>
                  <a:lnTo>
                    <a:pt x="237" y="781"/>
                  </a:lnTo>
                  <a:lnTo>
                    <a:pt x="237" y="727"/>
                  </a:lnTo>
                  <a:lnTo>
                    <a:pt x="238" y="827"/>
                  </a:lnTo>
                  <a:lnTo>
                    <a:pt x="238" y="699"/>
                  </a:lnTo>
                  <a:lnTo>
                    <a:pt x="239" y="818"/>
                  </a:lnTo>
                  <a:lnTo>
                    <a:pt x="239" y="699"/>
                  </a:lnTo>
                  <a:lnTo>
                    <a:pt x="240" y="779"/>
                  </a:lnTo>
                  <a:lnTo>
                    <a:pt x="240" y="715"/>
                  </a:lnTo>
                  <a:lnTo>
                    <a:pt x="241" y="853"/>
                  </a:lnTo>
                  <a:lnTo>
                    <a:pt x="241" y="737"/>
                  </a:lnTo>
                  <a:lnTo>
                    <a:pt x="242" y="820"/>
                  </a:lnTo>
                  <a:lnTo>
                    <a:pt x="242" y="706"/>
                  </a:lnTo>
                  <a:lnTo>
                    <a:pt x="243" y="787"/>
                  </a:lnTo>
                  <a:lnTo>
                    <a:pt x="243" y="689"/>
                  </a:lnTo>
                  <a:lnTo>
                    <a:pt x="244" y="787"/>
                  </a:lnTo>
                  <a:lnTo>
                    <a:pt x="244" y="689"/>
                  </a:lnTo>
                  <a:lnTo>
                    <a:pt x="245" y="794"/>
                  </a:lnTo>
                  <a:lnTo>
                    <a:pt x="245" y="662"/>
                  </a:lnTo>
                  <a:lnTo>
                    <a:pt x="246" y="801"/>
                  </a:lnTo>
                  <a:lnTo>
                    <a:pt x="246" y="685"/>
                  </a:lnTo>
                  <a:lnTo>
                    <a:pt x="247" y="824"/>
                  </a:lnTo>
                  <a:lnTo>
                    <a:pt x="247" y="713"/>
                  </a:lnTo>
                  <a:lnTo>
                    <a:pt x="248" y="850"/>
                  </a:lnTo>
                  <a:lnTo>
                    <a:pt x="248" y="678"/>
                  </a:lnTo>
                  <a:lnTo>
                    <a:pt x="249" y="769"/>
                  </a:lnTo>
                  <a:lnTo>
                    <a:pt x="249" y="675"/>
                  </a:lnTo>
                  <a:lnTo>
                    <a:pt x="250" y="755"/>
                  </a:lnTo>
                  <a:lnTo>
                    <a:pt x="250" y="704"/>
                  </a:lnTo>
                  <a:lnTo>
                    <a:pt x="251" y="765"/>
                  </a:ln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49" name="Textfeld 348">
              <a:extLst>
                <a:ext uri="{FF2B5EF4-FFF2-40B4-BE49-F238E27FC236}">
                  <a16:creationId xmlns:a16="http://schemas.microsoft.com/office/drawing/2014/main" id="{025AFBE2-8FAE-4A11-B59D-1E4F02BB3C0F}"/>
                </a:ext>
              </a:extLst>
            </p:cNvPr>
            <p:cNvSpPr txBox="1"/>
            <p:nvPr/>
          </p:nvSpPr>
          <p:spPr>
            <a:xfrm>
              <a:off x="4213642" y="13964132"/>
              <a:ext cx="3090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4B819"/>
                </a:buClr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T</a:t>
              </a:r>
              <a:r>
                <a:rPr kumimoji="0" lang="de-DE" sz="3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max</a:t>
              </a: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 = T</a:t>
              </a:r>
              <a:r>
                <a:rPr kumimoji="0" lang="de-DE" sz="3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RF</a:t>
              </a:r>
            </a:p>
          </p:txBody>
        </p:sp>
        <p:sp>
          <p:nvSpPr>
            <p:cNvPr id="350" name="Line 20">
              <a:extLst>
                <a:ext uri="{FF2B5EF4-FFF2-40B4-BE49-F238E27FC236}">
                  <a16:creationId xmlns:a16="http://schemas.microsoft.com/office/drawing/2014/main" id="{98C6619F-F889-4498-B2FD-1AD22DA9F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9356" y="17779780"/>
              <a:ext cx="0" cy="157139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51" name="Line 24">
              <a:extLst>
                <a:ext uri="{FF2B5EF4-FFF2-40B4-BE49-F238E27FC236}">
                  <a16:creationId xmlns:a16="http://schemas.microsoft.com/office/drawing/2014/main" id="{8332F8B0-2D2B-45B7-9E96-D0418024D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913" y="17868109"/>
              <a:ext cx="0" cy="7285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52" name="Line 28">
              <a:extLst>
                <a:ext uri="{FF2B5EF4-FFF2-40B4-BE49-F238E27FC236}">
                  <a16:creationId xmlns:a16="http://schemas.microsoft.com/office/drawing/2014/main" id="{6CED1DE4-9AEC-4803-957B-BB0172384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7159" y="17868109"/>
              <a:ext cx="0" cy="7285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53" name="Line 32">
              <a:extLst>
                <a:ext uri="{FF2B5EF4-FFF2-40B4-BE49-F238E27FC236}">
                  <a16:creationId xmlns:a16="http://schemas.microsoft.com/office/drawing/2014/main" id="{AB92F492-10FF-4B7C-BC08-21A6A6E70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34718" y="17868109"/>
              <a:ext cx="0" cy="7285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54" name="Line 36">
              <a:extLst>
                <a:ext uri="{FF2B5EF4-FFF2-40B4-BE49-F238E27FC236}">
                  <a16:creationId xmlns:a16="http://schemas.microsoft.com/office/drawing/2014/main" id="{5DA4CA30-9155-4A03-B936-D5FD086AA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4964" y="17868109"/>
              <a:ext cx="0" cy="7285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cxnSp>
          <p:nvCxnSpPr>
            <p:cNvPr id="355" name="Gerader Verbinder 354">
              <a:extLst>
                <a:ext uri="{FF2B5EF4-FFF2-40B4-BE49-F238E27FC236}">
                  <a16:creationId xmlns:a16="http://schemas.microsoft.com/office/drawing/2014/main" id="{F0479FF4-35EC-4D0D-9071-F1484A68F786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42" y="14567593"/>
              <a:ext cx="82604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Gerade Verbindung mit Pfeil 355">
              <a:extLst>
                <a:ext uri="{FF2B5EF4-FFF2-40B4-BE49-F238E27FC236}">
                  <a16:creationId xmlns:a16="http://schemas.microsoft.com/office/drawing/2014/main" id="{C87BC77F-3498-4309-AFDF-2142275D41AF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51" y="14573314"/>
              <a:ext cx="0" cy="326729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Rechteck 356">
              <a:extLst>
                <a:ext uri="{FF2B5EF4-FFF2-40B4-BE49-F238E27FC236}">
                  <a16:creationId xmlns:a16="http://schemas.microsoft.com/office/drawing/2014/main" id="{5A840AEF-62E3-49CF-A3DA-FA99D91B552C}"/>
                </a:ext>
              </a:extLst>
            </p:cNvPr>
            <p:cNvSpPr/>
            <p:nvPr/>
          </p:nvSpPr>
          <p:spPr bwMode="auto">
            <a:xfrm>
              <a:off x="3231112" y="18523187"/>
              <a:ext cx="8776759" cy="3815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83431" tIns="41717" rIns="83431" bIns="41717" rtlCol="0" anchor="ctr"/>
            <a:lstStyle/>
            <a:p>
              <a:pPr marL="0" marR="0" lvl="0" indent="0" algn="ctr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83B73D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58" name="Rechteck: abgerundete Ecken 126">
              <a:extLst>
                <a:ext uri="{FF2B5EF4-FFF2-40B4-BE49-F238E27FC236}">
                  <a16:creationId xmlns:a16="http://schemas.microsoft.com/office/drawing/2014/main" id="{586C60AF-64FC-4C0E-A82B-521D151A08A0}"/>
                </a:ext>
              </a:extLst>
            </p:cNvPr>
            <p:cNvSpPr/>
            <p:nvPr/>
          </p:nvSpPr>
          <p:spPr>
            <a:xfrm>
              <a:off x="5299323" y="18608910"/>
              <a:ext cx="490136" cy="2100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59" name="Rechteck: abgerundete Ecken 126">
              <a:extLst>
                <a:ext uri="{FF2B5EF4-FFF2-40B4-BE49-F238E27FC236}">
                  <a16:creationId xmlns:a16="http://schemas.microsoft.com/office/drawing/2014/main" id="{C63B7A20-11E8-4A04-8213-A7A50B8FBAB6}"/>
                </a:ext>
              </a:extLst>
            </p:cNvPr>
            <p:cNvSpPr/>
            <p:nvPr/>
          </p:nvSpPr>
          <p:spPr>
            <a:xfrm>
              <a:off x="10641894" y="18608910"/>
              <a:ext cx="490136" cy="2100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60" name="Geschweifte Klammer links 359">
              <a:extLst>
                <a:ext uri="{FF2B5EF4-FFF2-40B4-BE49-F238E27FC236}">
                  <a16:creationId xmlns:a16="http://schemas.microsoft.com/office/drawing/2014/main" id="{DE98B89D-9F57-47A1-965F-F0C0FED74331}"/>
                </a:ext>
              </a:extLst>
            </p:cNvPr>
            <p:cNvSpPr/>
            <p:nvPr/>
          </p:nvSpPr>
          <p:spPr>
            <a:xfrm rot="5400000">
              <a:off x="4027954" y="14454306"/>
              <a:ext cx="489949" cy="196025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1" name="Textfeld 360">
                  <a:extLst>
                    <a:ext uri="{FF2B5EF4-FFF2-40B4-BE49-F238E27FC236}">
                      <a16:creationId xmlns:a16="http://schemas.microsoft.com/office/drawing/2014/main" id="{AFF52C47-F3DF-421D-A1D8-FF16ED4E3617}"/>
                    </a:ext>
                  </a:extLst>
                </p:cNvPr>
                <p:cNvSpPr txBox="1"/>
                <p:nvPr/>
              </p:nvSpPr>
              <p:spPr>
                <a:xfrm>
                  <a:off x="3433540" y="14571132"/>
                  <a:ext cx="167777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4B819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de-DE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Ø</m:t>
                      </m:r>
                    </m:oMath>
                  </a14:m>
                  <a:r>
                    <a:rPr kumimoji="0" lang="de-DE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T</a:t>
                  </a:r>
                  <a:r>
                    <a:rPr kumimoji="0" lang="de-DE" sz="36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Span</a:t>
                  </a:r>
                </a:p>
              </p:txBody>
            </p:sp>
          </mc:Choice>
          <mc:Fallback xmlns="">
            <p:sp>
              <p:nvSpPr>
                <p:cNvPr id="361" name="Textfeld 360">
                  <a:extLst>
                    <a:ext uri="{FF2B5EF4-FFF2-40B4-BE49-F238E27FC236}">
                      <a16:creationId xmlns:a16="http://schemas.microsoft.com/office/drawing/2014/main" id="{AFF52C47-F3DF-421D-A1D8-FF16ED4E36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3540" y="14571132"/>
                  <a:ext cx="1677777" cy="646331"/>
                </a:xfrm>
                <a:prstGeom prst="rect">
                  <a:avLst/>
                </a:prstGeom>
                <a:blipFill>
                  <a:blip r:embed="rId8"/>
                  <a:stretch>
                    <a:fillRect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62" name="Grafik 361">
              <a:extLst>
                <a:ext uri="{FF2B5EF4-FFF2-40B4-BE49-F238E27FC236}">
                  <a16:creationId xmlns:a16="http://schemas.microsoft.com/office/drawing/2014/main" id="{8D5BC117-3370-4202-95BE-9DB0D8643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8" t="16353"/>
            <a:stretch/>
          </p:blipFill>
          <p:spPr>
            <a:xfrm rot="5400000">
              <a:off x="3239769" y="13634200"/>
              <a:ext cx="1123829" cy="84413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  <p:cxnSp>
          <p:nvCxnSpPr>
            <p:cNvPr id="363" name="Gerade Verbindung mit Pfeil 362">
              <a:extLst>
                <a:ext uri="{FF2B5EF4-FFF2-40B4-BE49-F238E27FC236}">
                  <a16:creationId xmlns:a16="http://schemas.microsoft.com/office/drawing/2014/main" id="{3A3ADB1F-CBC9-419A-BCDE-A0323F44B036}"/>
                </a:ext>
              </a:extLst>
            </p:cNvPr>
            <p:cNvCxnSpPr>
              <a:cxnSpLocks/>
            </p:cNvCxnSpPr>
            <p:nvPr/>
          </p:nvCxnSpPr>
          <p:spPr>
            <a:xfrm>
              <a:off x="3899447" y="14277375"/>
              <a:ext cx="420620" cy="5465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oval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Textfeld 363">
              <a:extLst>
                <a:ext uri="{FF2B5EF4-FFF2-40B4-BE49-F238E27FC236}">
                  <a16:creationId xmlns:a16="http://schemas.microsoft.com/office/drawing/2014/main" id="{C29CDFDA-D2C1-41E5-BC88-DFAB44464E24}"/>
                </a:ext>
              </a:extLst>
            </p:cNvPr>
            <p:cNvSpPr txBox="1"/>
            <p:nvPr/>
          </p:nvSpPr>
          <p:spPr>
            <a:xfrm rot="16200000">
              <a:off x="11364537" y="15448765"/>
              <a:ext cx="3308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4B819"/>
                </a:buClr>
                <a:buSzTx/>
                <a:buFontTx/>
                <a:buNone/>
                <a:tabLst/>
                <a:defRPr/>
              </a:pPr>
              <a:r>
                <a:rPr lang="de-DE" sz="3600" b="1" dirty="0">
                  <a:solidFill>
                    <a:srgbClr val="000000"/>
                  </a:solidFill>
                  <a:ea typeface="Akkurat LL" panose="020B0504020101010102" pitchFamily="34" charset="-126"/>
                  <a:cs typeface="Akkurat LL" panose="020B0504020101010102" pitchFamily="34" charset="-126"/>
                </a:rPr>
                <a:t>Spannung</a:t>
              </a: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 U</a:t>
              </a:r>
            </a:p>
          </p:txBody>
        </p:sp>
        <p:sp>
          <p:nvSpPr>
            <p:cNvPr id="365" name="Rectangle 138">
              <a:extLst>
                <a:ext uri="{FF2B5EF4-FFF2-40B4-BE49-F238E27FC236}">
                  <a16:creationId xmlns:a16="http://schemas.microsoft.com/office/drawing/2014/main" id="{C2D43E77-27B4-4636-8287-C43E2E368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48475" y="17622056"/>
              <a:ext cx="2003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0</a:t>
              </a:r>
            </a:p>
          </p:txBody>
        </p:sp>
        <p:sp>
          <p:nvSpPr>
            <p:cNvPr id="366" name="Rectangle 139">
              <a:extLst>
                <a:ext uri="{FF2B5EF4-FFF2-40B4-BE49-F238E27FC236}">
                  <a16:creationId xmlns:a16="http://schemas.microsoft.com/office/drawing/2014/main" id="{4138FC44-0DEF-4992-B538-B09317E7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1205" y="16727198"/>
              <a:ext cx="2003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2</a:t>
              </a:r>
            </a:p>
          </p:txBody>
        </p:sp>
        <p:sp>
          <p:nvSpPr>
            <p:cNvPr id="367" name="Rectangle 140">
              <a:extLst>
                <a:ext uri="{FF2B5EF4-FFF2-40B4-BE49-F238E27FC236}">
                  <a16:creationId xmlns:a16="http://schemas.microsoft.com/office/drawing/2014/main" id="{8D365A97-F781-48D1-A603-BA160090D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4286" y="15832340"/>
              <a:ext cx="2003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4</a:t>
              </a:r>
            </a:p>
          </p:txBody>
        </p:sp>
        <p:sp>
          <p:nvSpPr>
            <p:cNvPr id="368" name="Rectangle 141">
              <a:extLst>
                <a:ext uri="{FF2B5EF4-FFF2-40B4-BE49-F238E27FC236}">
                  <a16:creationId xmlns:a16="http://schemas.microsoft.com/office/drawing/2014/main" id="{06EECCE8-016C-41B2-BDA5-AD4C11002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4286" y="14937482"/>
              <a:ext cx="2003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6</a:t>
              </a:r>
            </a:p>
          </p:txBody>
        </p:sp>
        <p:sp>
          <p:nvSpPr>
            <p:cNvPr id="369" name="Rectangle 142">
              <a:extLst>
                <a:ext uri="{FF2B5EF4-FFF2-40B4-BE49-F238E27FC236}">
                  <a16:creationId xmlns:a16="http://schemas.microsoft.com/office/drawing/2014/main" id="{433B65FB-B4CD-46F2-9534-978C3C453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4286" y="14042624"/>
              <a:ext cx="23884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V</a:t>
              </a:r>
            </a:p>
          </p:txBody>
        </p:sp>
        <p:sp>
          <p:nvSpPr>
            <p:cNvPr id="370" name="Rectangle 143">
              <a:extLst>
                <a:ext uri="{FF2B5EF4-FFF2-40B4-BE49-F238E27FC236}">
                  <a16:creationId xmlns:a16="http://schemas.microsoft.com/office/drawing/2014/main" id="{B8D890A2-71BA-44BC-9C9C-9BC87EC63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1106" y="13147766"/>
              <a:ext cx="40075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kkurat LL" panose="020B0504020101010102" pitchFamily="34" charset="-126"/>
                  <a:cs typeface="Akkurat LL" panose="020B0504020101010102" pitchFamily="34" charset="-126"/>
                </a:rPr>
                <a:t>10</a:t>
              </a:r>
            </a:p>
          </p:txBody>
        </p:sp>
        <p:sp>
          <p:nvSpPr>
            <p:cNvPr id="371" name="Line 58">
              <a:extLst>
                <a:ext uri="{FF2B5EF4-FFF2-40B4-BE49-F238E27FC236}">
                  <a16:creationId xmlns:a16="http://schemas.microsoft.com/office/drawing/2014/main" id="{F19B9D6D-0EF5-44A9-91FF-6773CCEB6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8337" y="13361784"/>
              <a:ext cx="16983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pic>
          <p:nvPicPr>
            <p:cNvPr id="372" name="Grafik 371">
              <a:extLst>
                <a:ext uri="{FF2B5EF4-FFF2-40B4-BE49-F238E27FC236}">
                  <a16:creationId xmlns:a16="http://schemas.microsoft.com/office/drawing/2014/main" id="{AD0B7B01-0F36-479F-AB0A-06779820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999" t="46598" r="35234" b="35874"/>
            <a:stretch/>
          </p:blipFill>
          <p:spPr>
            <a:xfrm>
              <a:off x="8820506" y="14513058"/>
              <a:ext cx="1326107" cy="1090323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  <p:cxnSp>
          <p:nvCxnSpPr>
            <p:cNvPr id="373" name="Gerade Verbindung mit Pfeil 372">
              <a:extLst>
                <a:ext uri="{FF2B5EF4-FFF2-40B4-BE49-F238E27FC236}">
                  <a16:creationId xmlns:a16="http://schemas.microsoft.com/office/drawing/2014/main" id="{157BF16D-FE10-4EC6-86DA-68B1C4D67131}"/>
                </a:ext>
              </a:extLst>
            </p:cNvPr>
            <p:cNvCxnSpPr>
              <a:cxnSpLocks/>
              <a:endCxn id="348" idx="5"/>
            </p:cNvCxnSpPr>
            <p:nvPr/>
          </p:nvCxnSpPr>
          <p:spPr>
            <a:xfrm flipV="1">
              <a:off x="10193148" y="14517673"/>
              <a:ext cx="549916" cy="483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oval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Pfeil: nach rechts 186">
              <a:extLst>
                <a:ext uri="{FF2B5EF4-FFF2-40B4-BE49-F238E27FC236}">
                  <a16:creationId xmlns:a16="http://schemas.microsoft.com/office/drawing/2014/main" id="{A4B6A432-A5F8-4C89-B5C3-3EB5ED0AF40A}"/>
                </a:ext>
              </a:extLst>
            </p:cNvPr>
            <p:cNvSpPr/>
            <p:nvPr/>
          </p:nvSpPr>
          <p:spPr bwMode="auto">
            <a:xfrm rot="4313453">
              <a:off x="5450629" y="14953239"/>
              <a:ext cx="836683" cy="577637"/>
            </a:xfrm>
            <a:prstGeom prst="rightArrow">
              <a:avLst/>
            </a:prstGeom>
            <a:solidFill>
              <a:srgbClr val="83B73D">
                <a:alpha val="30000"/>
              </a:srgbClr>
            </a:solidFill>
            <a:ln w="9525">
              <a:noFill/>
              <a:miter lim="800000"/>
            </a:ln>
          </p:spPr>
          <p:txBody>
            <a:bodyPr lIns="83431" tIns="41717" rIns="83431" bIns="41717" rtlCol="0" anchor="ctr"/>
            <a:lstStyle/>
            <a:p>
              <a:pPr marL="0" marR="0" lvl="0" indent="0" algn="ctr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83B73D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375" name="Textfeld 374">
              <a:extLst>
                <a:ext uri="{FF2B5EF4-FFF2-40B4-BE49-F238E27FC236}">
                  <a16:creationId xmlns:a16="http://schemas.microsoft.com/office/drawing/2014/main" id="{386F234F-9AAD-4681-BC52-9EC055BC6418}"/>
                </a:ext>
              </a:extLst>
            </p:cNvPr>
            <p:cNvSpPr txBox="1"/>
            <p:nvPr/>
          </p:nvSpPr>
          <p:spPr>
            <a:xfrm>
              <a:off x="6110849" y="14833981"/>
              <a:ext cx="2346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4B819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rPr>
                <a:t>Abkühlung</a:t>
              </a:r>
              <a:endPara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grpSp>
          <p:nvGrpSpPr>
            <p:cNvPr id="339" name="Gruppieren 338">
              <a:extLst>
                <a:ext uri="{FF2B5EF4-FFF2-40B4-BE49-F238E27FC236}">
                  <a16:creationId xmlns:a16="http://schemas.microsoft.com/office/drawing/2014/main" id="{76BF8176-FB54-4D12-B315-CBD170F2D5A5}"/>
                </a:ext>
              </a:extLst>
            </p:cNvPr>
            <p:cNvGrpSpPr/>
            <p:nvPr/>
          </p:nvGrpSpPr>
          <p:grpSpPr>
            <a:xfrm>
              <a:off x="6466214" y="13372250"/>
              <a:ext cx="5673526" cy="1109319"/>
              <a:chOff x="5940338" y="1467784"/>
              <a:chExt cx="2366458" cy="822270"/>
            </a:xfrm>
          </p:grpSpPr>
          <p:sp>
            <p:nvSpPr>
              <p:cNvPr id="376" name="Rechteck 375">
                <a:extLst>
                  <a:ext uri="{FF2B5EF4-FFF2-40B4-BE49-F238E27FC236}">
                    <a16:creationId xmlns:a16="http://schemas.microsoft.com/office/drawing/2014/main" id="{69922633-CE5F-46DA-A6F5-5F8480F52BF9}"/>
                  </a:ext>
                </a:extLst>
              </p:cNvPr>
              <p:cNvSpPr/>
              <p:nvPr/>
            </p:nvSpPr>
            <p:spPr bwMode="auto">
              <a:xfrm>
                <a:off x="5940338" y="1508785"/>
                <a:ext cx="2289098" cy="7504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lIns="83431" tIns="41717" rIns="83431" bIns="41717" rtlCol="0" anchor="ctr"/>
              <a:lstStyle/>
              <a:p>
                <a:pPr marL="0" marR="0" lvl="0" indent="0" algn="ctr" defTabSz="91376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3B73D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  <p:cxnSp>
            <p:nvCxnSpPr>
              <p:cNvPr id="377" name="Gerader Verbinder 376">
                <a:extLst>
                  <a:ext uri="{FF2B5EF4-FFF2-40B4-BE49-F238E27FC236}">
                    <a16:creationId xmlns:a16="http://schemas.microsoft.com/office/drawing/2014/main" id="{5D2030B0-EE4F-44D7-B53F-9DA2055DD089}"/>
                  </a:ext>
                </a:extLst>
              </p:cNvPr>
              <p:cNvCxnSpPr/>
              <p:nvPr/>
            </p:nvCxnSpPr>
            <p:spPr>
              <a:xfrm>
                <a:off x="6921447" y="1693221"/>
                <a:ext cx="173062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Gerader Verbinder 377">
                <a:extLst>
                  <a:ext uri="{FF2B5EF4-FFF2-40B4-BE49-F238E27FC236}">
                    <a16:creationId xmlns:a16="http://schemas.microsoft.com/office/drawing/2014/main" id="{E76BE35F-0650-4C3A-BB07-65E9126DA7E8}"/>
                  </a:ext>
                </a:extLst>
              </p:cNvPr>
              <p:cNvCxnSpPr/>
              <p:nvPr/>
            </p:nvCxnSpPr>
            <p:spPr>
              <a:xfrm>
                <a:off x="5991012" y="2050512"/>
                <a:ext cx="173062" cy="0"/>
              </a:xfrm>
              <a:prstGeom prst="line">
                <a:avLst/>
              </a:prstGeom>
              <a:ln w="50800">
                <a:solidFill>
                  <a:srgbClr val="4068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Gerader Verbinder 378">
                <a:extLst>
                  <a:ext uri="{FF2B5EF4-FFF2-40B4-BE49-F238E27FC236}">
                    <a16:creationId xmlns:a16="http://schemas.microsoft.com/office/drawing/2014/main" id="{497A72FD-3D66-4B02-B3A6-CA8DA5727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7643" y="1693221"/>
                <a:ext cx="172754" cy="0"/>
              </a:xfrm>
              <a:prstGeom prst="line">
                <a:avLst/>
              </a:prstGeom>
              <a:ln w="50800">
                <a:solidFill>
                  <a:srgbClr val="349A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0" name="Textfeld 379">
                <a:extLst>
                  <a:ext uri="{FF2B5EF4-FFF2-40B4-BE49-F238E27FC236}">
                    <a16:creationId xmlns:a16="http://schemas.microsoft.com/office/drawing/2014/main" id="{B6DDB656-69C7-437D-90F6-18410DC4D62A}"/>
                  </a:ext>
                </a:extLst>
              </p:cNvPr>
              <p:cNvSpPr txBox="1"/>
              <p:nvPr/>
            </p:nvSpPr>
            <p:spPr>
              <a:xfrm>
                <a:off x="7044235" y="1467784"/>
                <a:ext cx="1262561" cy="47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4B819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kkurat LL" panose="020B0504020101010102" pitchFamily="34" charset="-126"/>
                    <a:cs typeface="Akkurat LL" panose="020B0504020101010102" pitchFamily="34" charset="-126"/>
                  </a:rPr>
                  <a:t>Temperatur T</a:t>
                </a:r>
              </a:p>
            </p:txBody>
          </p:sp>
          <p:sp>
            <p:nvSpPr>
              <p:cNvPr id="381" name="Textfeld 380">
                <a:extLst>
                  <a:ext uri="{FF2B5EF4-FFF2-40B4-BE49-F238E27FC236}">
                    <a16:creationId xmlns:a16="http://schemas.microsoft.com/office/drawing/2014/main" id="{C445540D-F400-494D-973C-8948DBC61328}"/>
                  </a:ext>
                </a:extLst>
              </p:cNvPr>
              <p:cNvSpPr txBox="1"/>
              <p:nvPr/>
            </p:nvSpPr>
            <p:spPr>
              <a:xfrm>
                <a:off x="6134270" y="1479210"/>
                <a:ext cx="803400" cy="47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4B819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kkurat LL" panose="020B0504020101010102" pitchFamily="34" charset="-126"/>
                    <a:cs typeface="Akkurat LL" panose="020B0504020101010102" pitchFamily="34" charset="-126"/>
                  </a:rPr>
                  <a:t>Signal 1</a:t>
                </a:r>
              </a:p>
            </p:txBody>
          </p:sp>
          <p:sp>
            <p:nvSpPr>
              <p:cNvPr id="382" name="Textfeld 381">
                <a:extLst>
                  <a:ext uri="{FF2B5EF4-FFF2-40B4-BE49-F238E27FC236}">
                    <a16:creationId xmlns:a16="http://schemas.microsoft.com/office/drawing/2014/main" id="{2FCEB51F-232E-4088-8BB7-CB6EFAD13893}"/>
                  </a:ext>
                </a:extLst>
              </p:cNvPr>
              <p:cNvSpPr txBox="1"/>
              <p:nvPr/>
            </p:nvSpPr>
            <p:spPr>
              <a:xfrm>
                <a:off x="6134272" y="1810968"/>
                <a:ext cx="765359" cy="47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4B819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kkurat LL" panose="020B0504020101010102" pitchFamily="34" charset="-126"/>
                    <a:cs typeface="Akkurat LL" panose="020B0504020101010102" pitchFamily="34" charset="-126"/>
                  </a:rPr>
                  <a:t>Signal </a:t>
                </a:r>
                <a:r>
                  <a:rPr kumimoji="0" lang="de-DE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kkurat LL" panose="020B0504020101010102" pitchFamily="34" charset="-126"/>
                    <a:cs typeface="Akkurat LL" panose="020B0504020101010102" pitchFamily="34" charset="-126"/>
                  </a:rPr>
                  <a:t>2</a:t>
                </a: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</p:grpSp>
      </p:grpSp>
      <p:sp>
        <p:nvSpPr>
          <p:cNvPr id="472" name="Textfeld 471">
            <a:extLst>
              <a:ext uri="{FF2B5EF4-FFF2-40B4-BE49-F238E27FC236}">
                <a16:creationId xmlns:a16="http://schemas.microsoft.com/office/drawing/2014/main" id="{40441A00-7AAA-49AC-A731-3EEB4AE236D5}"/>
              </a:ext>
            </a:extLst>
          </p:cNvPr>
          <p:cNvSpPr txBox="1"/>
          <p:nvPr/>
        </p:nvSpPr>
        <p:spPr bwMode="auto">
          <a:xfrm>
            <a:off x="15702442" y="7264801"/>
            <a:ext cx="12585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84B819"/>
              </a:buClr>
              <a:defRPr/>
            </a:pPr>
            <a:r>
              <a:rPr lang="de-DE" sz="4400" b="1" dirty="0">
                <a:solidFill>
                  <a:prstClr val="black"/>
                </a:solidFill>
              </a:rPr>
              <a:t>Simulationsbasierte Werkzeugentwicklung</a:t>
            </a:r>
          </a:p>
        </p:txBody>
      </p:sp>
      <p:sp>
        <p:nvSpPr>
          <p:cNvPr id="473" name="Textfeld 472">
            <a:extLst>
              <a:ext uri="{FF2B5EF4-FFF2-40B4-BE49-F238E27FC236}">
                <a16:creationId xmlns:a16="http://schemas.microsoft.com/office/drawing/2014/main" id="{59832D3D-6322-4A4F-A1B1-D17714765770}"/>
              </a:ext>
            </a:extLst>
          </p:cNvPr>
          <p:cNvSpPr txBox="1"/>
          <p:nvPr/>
        </p:nvSpPr>
        <p:spPr>
          <a:xfrm>
            <a:off x="15785150" y="19730202"/>
            <a:ext cx="13667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Saelzer et al. </a:t>
            </a:r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de-DE" sz="2800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Mater. </a:t>
            </a:r>
            <a:r>
              <a:rPr lang="de-DE" sz="2800" dirty="0" err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</a:t>
            </a:r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 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Tiffe et al., </a:t>
            </a:r>
            <a:r>
              <a:rPr lang="de-DE" sz="2800" dirty="0" err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474" name="Textfeld 473">
            <a:extLst>
              <a:ext uri="{FF2B5EF4-FFF2-40B4-BE49-F238E27FC236}">
                <a16:creationId xmlns:a16="http://schemas.microsoft.com/office/drawing/2014/main" id="{AE4F37D0-4FD6-4C09-AAA4-774768187F31}"/>
              </a:ext>
            </a:extLst>
          </p:cNvPr>
          <p:cNvSpPr txBox="1"/>
          <p:nvPr/>
        </p:nvSpPr>
        <p:spPr>
          <a:xfrm>
            <a:off x="820800" y="19730202"/>
            <a:ext cx="1072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Saelzer et al., CIRP </a:t>
            </a:r>
            <a:r>
              <a:rPr lang="de-DE" sz="2800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2020; Volke et al., </a:t>
            </a:r>
            <a:r>
              <a:rPr lang="de-DE" sz="2800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  </a:t>
            </a:r>
          </a:p>
        </p:txBody>
      </p:sp>
      <p:grpSp>
        <p:nvGrpSpPr>
          <p:cNvPr id="477" name="Gruppieren 476">
            <a:extLst>
              <a:ext uri="{FF2B5EF4-FFF2-40B4-BE49-F238E27FC236}">
                <a16:creationId xmlns:a16="http://schemas.microsoft.com/office/drawing/2014/main" id="{1195C169-A3C2-4DA5-95B3-C75AE0BB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0837904" y="33379714"/>
            <a:ext cx="2414094" cy="1245258"/>
            <a:chOff x="175252" y="2926546"/>
            <a:chExt cx="2832898" cy="1461289"/>
          </a:xfrm>
        </p:grpSpPr>
        <p:sp>
          <p:nvSpPr>
            <p:cNvPr id="508" name="Rechteck 507">
              <a:extLst>
                <a:ext uri="{FF2B5EF4-FFF2-40B4-BE49-F238E27FC236}">
                  <a16:creationId xmlns:a16="http://schemas.microsoft.com/office/drawing/2014/main" id="{EA943185-678B-40B6-8651-0AC683E2773C}"/>
                </a:ext>
              </a:extLst>
            </p:cNvPr>
            <p:cNvSpPr/>
            <p:nvPr/>
          </p:nvSpPr>
          <p:spPr>
            <a:xfrm>
              <a:off x="175252" y="2926546"/>
              <a:ext cx="176882" cy="251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>
                <a:solidFill>
                  <a:schemeClr val="tx1"/>
                </a:solidFill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509" name="Rechteck 508">
              <a:extLst>
                <a:ext uri="{FF2B5EF4-FFF2-40B4-BE49-F238E27FC236}">
                  <a16:creationId xmlns:a16="http://schemas.microsoft.com/office/drawing/2014/main" id="{5D0DE696-762F-4AF3-BA2F-7642E9675742}"/>
                </a:ext>
              </a:extLst>
            </p:cNvPr>
            <p:cNvSpPr/>
            <p:nvPr/>
          </p:nvSpPr>
          <p:spPr>
            <a:xfrm>
              <a:off x="2831268" y="4136732"/>
              <a:ext cx="176882" cy="251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>
                <a:solidFill>
                  <a:schemeClr val="tx1"/>
                </a:solidFill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grpSp>
        <p:nvGrpSpPr>
          <p:cNvPr id="514" name="Gruppieren 513">
            <a:extLst>
              <a:ext uri="{FF2B5EF4-FFF2-40B4-BE49-F238E27FC236}">
                <a16:creationId xmlns:a16="http://schemas.microsoft.com/office/drawing/2014/main" id="{2295B816-0F86-4DA9-BEE7-20468288C9DD}"/>
              </a:ext>
            </a:extLst>
          </p:cNvPr>
          <p:cNvGrpSpPr>
            <a:grpSpLocks noChangeAspect="1"/>
          </p:cNvGrpSpPr>
          <p:nvPr/>
        </p:nvGrpSpPr>
        <p:grpSpPr>
          <a:xfrm>
            <a:off x="12964671" y="26771688"/>
            <a:ext cx="4088974" cy="3493131"/>
            <a:chOff x="4200633" y="2285749"/>
            <a:chExt cx="1800981" cy="1538543"/>
          </a:xfrm>
        </p:grpSpPr>
        <p:grpSp>
          <p:nvGrpSpPr>
            <p:cNvPr id="515" name="Gruppieren 514">
              <a:extLst>
                <a:ext uri="{FF2B5EF4-FFF2-40B4-BE49-F238E27FC236}">
                  <a16:creationId xmlns:a16="http://schemas.microsoft.com/office/drawing/2014/main" id="{B5F6A3C9-899C-4E1A-B17A-DBCB9E9ADD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52162" y="2285749"/>
              <a:ext cx="818552" cy="834728"/>
              <a:chOff x="4451318" y="4418992"/>
              <a:chExt cx="520840" cy="531134"/>
            </a:xfrm>
          </p:grpSpPr>
          <p:pic>
            <p:nvPicPr>
              <p:cNvPr id="519" name="Grafik 518" descr="Ein Bild, das Text, Screenshot, Elektronik, Anzeige enthält.&#10;&#10;Automatisch generierte Beschreibung">
                <a:extLst>
                  <a:ext uri="{FF2B5EF4-FFF2-40B4-BE49-F238E27FC236}">
                    <a16:creationId xmlns:a16="http://schemas.microsoft.com/office/drawing/2014/main" id="{18DD00B9-2E0F-4E57-A87B-E81628AEE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354" t="24920" r="28579" b="40156"/>
              <a:stretch/>
            </p:blipFill>
            <p:spPr bwMode="auto">
              <a:xfrm>
                <a:off x="4451318" y="4418992"/>
                <a:ext cx="520840" cy="531134"/>
              </a:xfrm>
              <a:prstGeom prst="rect">
                <a:avLst/>
              </a:prstGeom>
            </p:spPr>
          </p:pic>
          <p:pic>
            <p:nvPicPr>
              <p:cNvPr id="520" name="Grafik 519">
                <a:extLst>
                  <a:ext uri="{FF2B5EF4-FFF2-40B4-BE49-F238E27FC236}">
                    <a16:creationId xmlns:a16="http://schemas.microsoft.com/office/drawing/2014/main" id="{81490FB2-0F41-46B2-9084-3E5F90CC0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143" t="15806" r="24709" b="19158"/>
              <a:stretch/>
            </p:blipFill>
            <p:spPr bwMode="auto">
              <a:xfrm>
                <a:off x="4606599" y="4425555"/>
                <a:ext cx="276381" cy="455183"/>
              </a:xfrm>
              <a:prstGeom prst="rect">
                <a:avLst/>
              </a:prstGeom>
            </p:spPr>
          </p:pic>
        </p:grpSp>
        <p:pic>
          <p:nvPicPr>
            <p:cNvPr id="516" name="Grafik 515">
              <a:extLst>
                <a:ext uri="{FF2B5EF4-FFF2-40B4-BE49-F238E27FC236}">
                  <a16:creationId xmlns:a16="http://schemas.microsoft.com/office/drawing/2014/main" id="{BCF3DAFA-7AF6-41C0-91DD-AC1C32E38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046362" y="3054806"/>
              <a:ext cx="708736" cy="769486"/>
            </a:xfrm>
            <a:prstGeom prst="rect">
              <a:avLst/>
            </a:prstGeom>
            <a:effectLst>
              <a:glow rad="50800"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7" name="Pfeil: nach oben gekrümmt 516">
              <a:extLst>
                <a:ext uri="{FF2B5EF4-FFF2-40B4-BE49-F238E27FC236}">
                  <a16:creationId xmlns:a16="http://schemas.microsoft.com/office/drawing/2014/main" id="{1CE89C6E-1986-48BF-8ABA-33B12D3CC828}"/>
                </a:ext>
              </a:extLst>
            </p:cNvPr>
            <p:cNvSpPr/>
            <p:nvPr/>
          </p:nvSpPr>
          <p:spPr>
            <a:xfrm rot="12652789" flipH="1">
              <a:off x="5147300" y="2584282"/>
              <a:ext cx="854314" cy="369332"/>
            </a:xfrm>
            <a:prstGeom prst="curvedUpArrow">
              <a:avLst>
                <a:gd name="adj1" fmla="val 79541"/>
                <a:gd name="adj2" fmla="val 123888"/>
                <a:gd name="adj3" fmla="val 37076"/>
              </a:avLst>
            </a:prstGeom>
            <a:solidFill>
              <a:srgbClr val="92BF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18" name="Pfeil: nach oben gekrümmt 517">
              <a:extLst>
                <a:ext uri="{FF2B5EF4-FFF2-40B4-BE49-F238E27FC236}">
                  <a16:creationId xmlns:a16="http://schemas.microsoft.com/office/drawing/2014/main" id="{2F9A1C34-E9BE-4C17-AC4F-7AB4CBDBB510}"/>
                </a:ext>
              </a:extLst>
            </p:cNvPr>
            <p:cNvSpPr/>
            <p:nvPr/>
          </p:nvSpPr>
          <p:spPr>
            <a:xfrm rot="2230855" flipH="1">
              <a:off x="4200633" y="3354286"/>
              <a:ext cx="854314" cy="369332"/>
            </a:xfrm>
            <a:prstGeom prst="curvedUpArrow">
              <a:avLst>
                <a:gd name="adj1" fmla="val 79541"/>
                <a:gd name="adj2" fmla="val 123888"/>
                <a:gd name="adj3" fmla="val 37076"/>
              </a:avLst>
            </a:prstGeom>
            <a:solidFill>
              <a:srgbClr val="92BF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789CDC5-51B7-428D-B7BA-80915AE2D0AB}"/>
              </a:ext>
            </a:extLst>
          </p:cNvPr>
          <p:cNvGrpSpPr>
            <a:grpSpLocks noChangeAspect="1"/>
          </p:cNvGrpSpPr>
          <p:nvPr/>
        </p:nvGrpSpPr>
        <p:grpSpPr>
          <a:xfrm>
            <a:off x="1372415" y="30650561"/>
            <a:ext cx="7875597" cy="2857740"/>
            <a:chOff x="1172008" y="33081569"/>
            <a:chExt cx="3389877" cy="1230051"/>
          </a:xfrm>
        </p:grpSpPr>
        <p:pic>
          <p:nvPicPr>
            <p:cNvPr id="521" name="Grafik 52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237ABF47-338C-4A03-97BF-FE6F68B1A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9929"/>
            <a:stretch/>
          </p:blipFill>
          <p:spPr>
            <a:xfrm>
              <a:off x="3198445" y="33584223"/>
              <a:ext cx="1196100" cy="724580"/>
            </a:xfrm>
            <a:prstGeom prst="rect">
              <a:avLst/>
            </a:prstGeom>
          </p:spPr>
        </p:pic>
        <p:pic>
          <p:nvPicPr>
            <p:cNvPr id="522" name="Grafik 521">
              <a:extLst>
                <a:ext uri="{FF2B5EF4-FFF2-40B4-BE49-F238E27FC236}">
                  <a16:creationId xmlns:a16="http://schemas.microsoft.com/office/drawing/2014/main" id="{CB391B64-2567-4B3A-A893-0958925EC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71" b="89937" l="9959" r="89967">
                          <a14:foregroundMark x1="84330" y1="23289" x2="85262" y2="40483"/>
                          <a14:foregroundMark x1="84330" y1="13542" x2="80897" y2="2559"/>
                          <a14:foregroundMark x1="80897" y1="2559" x2="28796" y2="1898"/>
                          <a14:foregroundMark x1="28796" y1="1898" x2="43534" y2="10265"/>
                          <a14:foregroundMark x1="43534" y1="10265" x2="72048" y2="10581"/>
                          <a14:foregroundMark x1="72048" y1="10581" x2="74830" y2="9718"/>
                          <a14:foregroundMark x1="82480" y1="4313" x2="22669" y2="3278"/>
                          <a14:foregroundMark x1="22536" y1="83094" x2="26236" y2="85911"/>
                          <a14:foregroundMark x1="80897" y1="84876" x2="85262" y2="80017"/>
                          <a14:foregroundMark x1="84197" y1="82835" x2="84063" y2="82835"/>
                          <a14:foregroundMark x1="83664" y1="83094" x2="85129" y2="81024"/>
                          <a14:foregroundMark x1="18837" y1="74353" x2="20953" y2="83353"/>
                          <a14:foregroundMark x1="20154" y1="46147" x2="20154" y2="37148"/>
                          <a14:foregroundMark x1="20820" y1="2271" x2="20287" y2="35883"/>
                        </a14:backgroundRemoval>
                      </a14:imgEffect>
                    </a14:imgLayer>
                  </a14:imgProps>
                </a:ext>
              </a:extLst>
            </a:blip>
            <a:srcRect l="16858" t="5274" r="11253" b="10151"/>
            <a:stretch/>
          </p:blipFill>
          <p:spPr>
            <a:xfrm>
              <a:off x="1172008" y="33587424"/>
              <a:ext cx="1196100" cy="724196"/>
            </a:xfrm>
            <a:prstGeom prst="rect">
              <a:avLst/>
            </a:prstGeom>
          </p:spPr>
        </p:pic>
        <p:sp>
          <p:nvSpPr>
            <p:cNvPr id="523" name="Pfeil: nach oben gekrümmt 522">
              <a:extLst>
                <a:ext uri="{FF2B5EF4-FFF2-40B4-BE49-F238E27FC236}">
                  <a16:creationId xmlns:a16="http://schemas.microsoft.com/office/drawing/2014/main" id="{D48A46C4-AE76-4C36-BE99-7EC1ACF6D088}"/>
                </a:ext>
              </a:extLst>
            </p:cNvPr>
            <p:cNvSpPr/>
            <p:nvPr/>
          </p:nvSpPr>
          <p:spPr>
            <a:xfrm rot="10800000" flipH="1">
              <a:off x="2104959" y="33167442"/>
              <a:ext cx="1447640" cy="369332"/>
            </a:xfrm>
            <a:prstGeom prst="curvedUpArrow">
              <a:avLst>
                <a:gd name="adj1" fmla="val 79541"/>
                <a:gd name="adj2" fmla="val 123888"/>
                <a:gd name="adj3" fmla="val 37076"/>
              </a:avLst>
            </a:prstGeom>
            <a:solidFill>
              <a:srgbClr val="92BF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>
                <a:solidFill>
                  <a:schemeClr val="tx1"/>
                </a:solidFill>
              </a:endParaRPr>
            </a:p>
          </p:txBody>
        </p:sp>
        <p:sp>
          <p:nvSpPr>
            <p:cNvPr id="524" name="Textfeld 523">
              <a:extLst>
                <a:ext uri="{FF2B5EF4-FFF2-40B4-BE49-F238E27FC236}">
                  <a16:creationId xmlns:a16="http://schemas.microsoft.com/office/drawing/2014/main" id="{946B6C1F-565B-4C5F-B239-EAF0FA4AEE8C}"/>
                </a:ext>
              </a:extLst>
            </p:cNvPr>
            <p:cNvSpPr txBox="1"/>
            <p:nvPr/>
          </p:nvSpPr>
          <p:spPr>
            <a:xfrm>
              <a:off x="1239243" y="33081569"/>
              <a:ext cx="851129" cy="463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Effiziente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Messung</a:t>
              </a:r>
            </a:p>
          </p:txBody>
        </p:sp>
        <p:sp>
          <p:nvSpPr>
            <p:cNvPr id="525" name="Textfeld 524">
              <a:extLst>
                <a:ext uri="{FF2B5EF4-FFF2-40B4-BE49-F238E27FC236}">
                  <a16:creationId xmlns:a16="http://schemas.microsoft.com/office/drawing/2014/main" id="{A73FA7CF-3B44-473D-A247-6EEB0922A9C7}"/>
                </a:ext>
              </a:extLst>
            </p:cNvPr>
            <p:cNvSpPr txBox="1"/>
            <p:nvPr/>
          </p:nvSpPr>
          <p:spPr>
            <a:xfrm>
              <a:off x="2451375" y="33246472"/>
              <a:ext cx="668036" cy="463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Rück-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schluss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6" name="Textfeld 525">
              <a:extLst>
                <a:ext uri="{FF2B5EF4-FFF2-40B4-BE49-F238E27FC236}">
                  <a16:creationId xmlns:a16="http://schemas.microsoft.com/office/drawing/2014/main" id="{2ABAA008-D138-4AF7-B75B-070392215C64}"/>
                </a:ext>
              </a:extLst>
            </p:cNvPr>
            <p:cNvSpPr txBox="1"/>
            <p:nvPr/>
          </p:nvSpPr>
          <p:spPr>
            <a:xfrm>
              <a:off x="3590259" y="33081569"/>
              <a:ext cx="971626" cy="463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Komplexer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Zustand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2143DBA-B847-4262-91D1-6468C1D29937}"/>
              </a:ext>
            </a:extLst>
          </p:cNvPr>
          <p:cNvGrpSpPr>
            <a:grpSpLocks noChangeAspect="1"/>
          </p:cNvGrpSpPr>
          <p:nvPr/>
        </p:nvGrpSpPr>
        <p:grpSpPr>
          <a:xfrm>
            <a:off x="11410918" y="30912117"/>
            <a:ext cx="7391956" cy="3293886"/>
            <a:chOff x="10968068" y="31154522"/>
            <a:chExt cx="7935748" cy="3536201"/>
          </a:xfrm>
        </p:grpSpPr>
        <p:pic>
          <p:nvPicPr>
            <p:cNvPr id="531" name="Grafik 530">
              <a:extLst>
                <a:ext uri="{FF2B5EF4-FFF2-40B4-BE49-F238E27FC236}">
                  <a16:creationId xmlns:a16="http://schemas.microsoft.com/office/drawing/2014/main" id="{0F96EEE2-A73C-418F-B519-2E8CFCD4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968068" y="31159678"/>
              <a:ext cx="1609125" cy="1747053"/>
            </a:xfrm>
            <a:prstGeom prst="rect">
              <a:avLst/>
            </a:prstGeom>
            <a:effectLst>
              <a:glow rad="50800"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9E4D2F66-72DD-4718-BD37-2E9F089731EA}"/>
                </a:ext>
              </a:extLst>
            </p:cNvPr>
            <p:cNvSpPr/>
            <p:nvPr/>
          </p:nvSpPr>
          <p:spPr>
            <a:xfrm>
              <a:off x="13064871" y="32527075"/>
              <a:ext cx="2778350" cy="1588896"/>
            </a:xfrm>
            <a:prstGeom prst="rightArrow">
              <a:avLst/>
            </a:prstGeom>
            <a:solidFill>
              <a:srgbClr val="92B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4" name="Rechteck 533">
              <a:extLst>
                <a:ext uri="{FF2B5EF4-FFF2-40B4-BE49-F238E27FC236}">
                  <a16:creationId xmlns:a16="http://schemas.microsoft.com/office/drawing/2014/main" id="{209C0278-07D0-4362-BDA0-291065B3F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60042" y="33405674"/>
              <a:ext cx="2543774" cy="804175"/>
            </a:xfrm>
            <a:prstGeom prst="rect">
              <a:avLst/>
            </a:prstGeom>
            <a:solidFill>
              <a:srgbClr val="92B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PIM</a:t>
              </a:r>
            </a:p>
          </p:txBody>
        </p:sp>
        <p:pic>
          <p:nvPicPr>
            <p:cNvPr id="535" name="Grafik 534">
              <a:extLst>
                <a:ext uri="{FF2B5EF4-FFF2-40B4-BE49-F238E27FC236}">
                  <a16:creationId xmlns:a16="http://schemas.microsoft.com/office/drawing/2014/main" id="{D71B5CA8-BA84-4CEB-AD8F-4352B1A7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1980" y="31154522"/>
              <a:ext cx="2173410" cy="2082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536" name="Grafik 535">
              <a:extLst>
                <a:ext uri="{FF2B5EF4-FFF2-40B4-BE49-F238E27FC236}">
                  <a16:creationId xmlns:a16="http://schemas.microsoft.com/office/drawing/2014/main" id="{86B5A47B-3F75-40DE-9E1C-48DAC70CE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0" b="4727"/>
            <a:stretch/>
          </p:blipFill>
          <p:spPr bwMode="auto">
            <a:xfrm>
              <a:off x="11036928" y="32999036"/>
              <a:ext cx="1507108" cy="1691687"/>
            </a:xfrm>
            <a:prstGeom prst="rect">
              <a:avLst/>
            </a:prstGeom>
          </p:spPr>
        </p:pic>
      </p:grpSp>
      <p:pic>
        <p:nvPicPr>
          <p:cNvPr id="385" name="Grafik 384">
            <a:extLst>
              <a:ext uri="{FF2B5EF4-FFF2-40B4-BE49-F238E27FC236}">
                <a16:creationId xmlns:a16="http://schemas.microsoft.com/office/drawing/2014/main" id="{B56816A3-63DB-4689-9820-DA5349D7D2D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989" y="30055969"/>
            <a:ext cx="3481443" cy="2466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3" name="Textfeld 392">
            <a:extLst>
              <a:ext uri="{FF2B5EF4-FFF2-40B4-BE49-F238E27FC236}">
                <a16:creationId xmlns:a16="http://schemas.microsoft.com/office/drawing/2014/main" id="{CCB2D894-2BA2-4E09-9ECE-4054481292BA}"/>
              </a:ext>
            </a:extLst>
          </p:cNvPr>
          <p:cNvSpPr txBox="1"/>
          <p:nvPr/>
        </p:nvSpPr>
        <p:spPr>
          <a:xfrm>
            <a:off x="19983989" y="29527249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92B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DMU 50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92B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(VM)</a:t>
            </a:r>
          </a:p>
        </p:txBody>
      </p:sp>
      <p:grpSp>
        <p:nvGrpSpPr>
          <p:cNvPr id="475" name="Gruppieren 474">
            <a:extLst>
              <a:ext uri="{FF2B5EF4-FFF2-40B4-BE49-F238E27FC236}">
                <a16:creationId xmlns:a16="http://schemas.microsoft.com/office/drawing/2014/main" id="{A83A889E-76B3-4C15-8AF6-9CFB4FD28EAF}"/>
              </a:ext>
            </a:extLst>
          </p:cNvPr>
          <p:cNvGrpSpPr>
            <a:grpSpLocks noChangeAspect="1"/>
          </p:cNvGrpSpPr>
          <p:nvPr/>
        </p:nvGrpSpPr>
        <p:grpSpPr>
          <a:xfrm>
            <a:off x="24366028" y="29800493"/>
            <a:ext cx="1407162" cy="1578821"/>
            <a:chOff x="7044729" y="1648483"/>
            <a:chExt cx="3182388" cy="3570605"/>
          </a:xfrm>
        </p:grpSpPr>
        <p:pic>
          <p:nvPicPr>
            <p:cNvPr id="476" name="Grafik 475">
              <a:extLst>
                <a:ext uri="{FF2B5EF4-FFF2-40B4-BE49-F238E27FC236}">
                  <a16:creationId xmlns:a16="http://schemas.microsoft.com/office/drawing/2014/main" id="{8B1F4790-DA6E-475C-9AEC-C72E1EE96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200" b="29200" l="6200" r="61500">
                          <a14:foregroundMark x1="15900" y1="1200" x2="15200" y2="11200"/>
                          <a14:foregroundMark x1="15200" y1="11200" x2="16800" y2="22200"/>
                          <a14:foregroundMark x1="16800" y1="22200" x2="21700" y2="32000"/>
                          <a14:foregroundMark x1="22339" y1="29000" x2="24300" y2="19800"/>
                          <a14:foregroundMark x1="21700" y1="32000" x2="22339" y2="29000"/>
                          <a14:foregroundMark x1="24300" y1="19800" x2="24100" y2="9200"/>
                          <a14:foregroundMark x1="24100" y1="9200" x2="22700" y2="1200"/>
                          <a14:foregroundMark x1="22700" y1="1200" x2="15300" y2="1800"/>
                          <a14:foregroundMark x1="21100" y1="10400" x2="21100" y2="10400"/>
                          <a14:foregroundMark x1="18900" y1="6600" x2="18900" y2="6600"/>
                          <a14:foregroundMark x1="17600" y1="8600" x2="17600" y2="8600"/>
                          <a14:foregroundMark x1="20800" y1="12200" x2="20800" y2="12200"/>
                          <a14:foregroundMark x1="21100" y1="8800" x2="21100" y2="8800"/>
                          <a14:foregroundMark x1="20200" y1="15800" x2="20200" y2="15800"/>
                          <a14:foregroundMark x1="20000" y1="12400" x2="20000" y2="12400"/>
                          <a14:foregroundMark x1="19400" y1="12600" x2="19400" y2="12600"/>
                          <a14:foregroundMark x1="21600" y1="26800" x2="21600" y2="26800"/>
                          <a14:foregroundMark x1="49500" y1="5600" x2="49500" y2="5600"/>
                          <a14:foregroundMark x1="51800" y1="3800" x2="51800" y2="3800"/>
                          <a14:foregroundMark x1="61200" y1="2400" x2="40700" y2="5200"/>
                          <a14:foregroundMark x1="40700" y1="5200" x2="36300" y2="23800"/>
                          <a14:foregroundMark x1="36300" y1="23800" x2="38400" y2="32800"/>
                          <a14:foregroundMark x1="38400" y1="32800" x2="42500" y2="32600"/>
                          <a14:foregroundMark x1="42500" y1="32600" x2="49700" y2="33200"/>
                          <a14:foregroundMark x1="49700" y1="33200" x2="61100" y2="28000"/>
                          <a14:foregroundMark x1="61100" y1="28000" x2="61500" y2="4400"/>
                          <a14:foregroundMark x1="61500" y1="4400" x2="52200" y2="1800"/>
                          <a14:foregroundMark x1="52200" y1="1800" x2="44700" y2="4400"/>
                          <a14:foregroundMark x1="44700" y1="4400" x2="41200" y2="12000"/>
                          <a14:foregroundMark x1="41200" y1="12000" x2="35500" y2="19000"/>
                          <a14:backgroundMark x1="25900" y1="30200" x2="25900" y2="30200"/>
                          <a14:backgroundMark x1="27300" y1="31800" x2="27300" y2="31800"/>
                          <a14:backgroundMark x1="25300" y1="29200" x2="25300" y2="29200"/>
                          <a14:backgroundMark x1="24900" y1="29000" x2="24900" y2="29000"/>
                          <a14:backgroundMark x1="24700" y1="29800" x2="24700" y2="29800"/>
                          <a14:backgroundMark x1="24500" y1="29000" x2="24500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7" r="37162" b="67528"/>
            <a:stretch/>
          </p:blipFill>
          <p:spPr>
            <a:xfrm>
              <a:off x="7455707" y="3239610"/>
              <a:ext cx="2771410" cy="1979478"/>
            </a:xfrm>
            <a:prstGeom prst="rect">
              <a:avLst/>
            </a:prstGeom>
          </p:spPr>
        </p:pic>
        <p:pic>
          <p:nvPicPr>
            <p:cNvPr id="479" name="Grafik 478">
              <a:extLst>
                <a:ext uri="{FF2B5EF4-FFF2-40B4-BE49-F238E27FC236}">
                  <a16:creationId xmlns:a16="http://schemas.microsoft.com/office/drawing/2014/main" id="{BCEAA926-6277-4009-BD52-97559D3C3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200" b="29200" l="6200" r="61500">
                          <a14:foregroundMark x1="15900" y1="1200" x2="15200" y2="11200"/>
                          <a14:foregroundMark x1="15200" y1="11200" x2="16800" y2="22200"/>
                          <a14:foregroundMark x1="16800" y1="22200" x2="21700" y2="32000"/>
                          <a14:foregroundMark x1="22339" y1="29000" x2="24300" y2="19800"/>
                          <a14:foregroundMark x1="21700" y1="32000" x2="22339" y2="29000"/>
                          <a14:foregroundMark x1="24300" y1="19800" x2="24100" y2="9200"/>
                          <a14:foregroundMark x1="24100" y1="9200" x2="22700" y2="1200"/>
                          <a14:foregroundMark x1="22700" y1="1200" x2="15300" y2="1800"/>
                          <a14:foregroundMark x1="21100" y1="10400" x2="21100" y2="10400"/>
                          <a14:foregroundMark x1="18900" y1="6600" x2="18900" y2="6600"/>
                          <a14:foregroundMark x1="17600" y1="8600" x2="17600" y2="8600"/>
                          <a14:foregroundMark x1="20800" y1="12200" x2="20800" y2="12200"/>
                          <a14:foregroundMark x1="21100" y1="8800" x2="21100" y2="8800"/>
                          <a14:foregroundMark x1="20200" y1="15800" x2="20200" y2="15800"/>
                          <a14:foregroundMark x1="20000" y1="12400" x2="20000" y2="12400"/>
                          <a14:foregroundMark x1="19400" y1="12600" x2="19400" y2="12600"/>
                          <a14:foregroundMark x1="21600" y1="26800" x2="21600" y2="26800"/>
                          <a14:foregroundMark x1="49500" y1="5600" x2="49500" y2="5600"/>
                          <a14:foregroundMark x1="51800" y1="3800" x2="51800" y2="3800"/>
                          <a14:foregroundMark x1="61200" y1="2400" x2="40700" y2="5200"/>
                          <a14:foregroundMark x1="40700" y1="5200" x2="36300" y2="23800"/>
                          <a14:foregroundMark x1="36300" y1="23800" x2="38400" y2="32800"/>
                          <a14:foregroundMark x1="38400" y1="32800" x2="42500" y2="32600"/>
                          <a14:foregroundMark x1="42500" y1="32600" x2="49700" y2="33200"/>
                          <a14:foregroundMark x1="49700" y1="33200" x2="61100" y2="28000"/>
                          <a14:foregroundMark x1="61100" y1="28000" x2="61500" y2="4400"/>
                          <a14:foregroundMark x1="61500" y1="4400" x2="52200" y2="1800"/>
                          <a14:foregroundMark x1="52200" y1="1800" x2="44700" y2="4400"/>
                          <a14:foregroundMark x1="44700" y1="4400" x2="41200" y2="12000"/>
                          <a14:foregroundMark x1="41200" y1="12000" x2="35500" y2="19000"/>
                          <a14:backgroundMark x1="25900" y1="30200" x2="25900" y2="30200"/>
                          <a14:backgroundMark x1="27300" y1="31800" x2="27300" y2="31800"/>
                          <a14:backgroundMark x1="25300" y1="29200" x2="25300" y2="29200"/>
                          <a14:backgroundMark x1="24900" y1="29000" x2="24900" y2="29000"/>
                          <a14:backgroundMark x1="24700" y1="29800" x2="24700" y2="29800"/>
                          <a14:backgroundMark x1="24500" y1="29000" x2="24500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2" r="75957" b="67528"/>
            <a:stretch/>
          </p:blipFill>
          <p:spPr>
            <a:xfrm>
              <a:off x="7044729" y="1648483"/>
              <a:ext cx="1066889" cy="1979478"/>
            </a:xfrm>
            <a:prstGeom prst="rect">
              <a:avLst/>
            </a:prstGeom>
          </p:spPr>
        </p:pic>
      </p:grpSp>
      <p:sp>
        <p:nvSpPr>
          <p:cNvPr id="540" name="Textfeld 539">
            <a:extLst>
              <a:ext uri="{FF2B5EF4-FFF2-40B4-BE49-F238E27FC236}">
                <a16:creationId xmlns:a16="http://schemas.microsoft.com/office/drawing/2014/main" id="{87061277-19D6-4634-9CB4-0EF5BBE85E3C}"/>
              </a:ext>
            </a:extLst>
          </p:cNvPr>
          <p:cNvSpPr txBox="1"/>
          <p:nvPr/>
        </p:nvSpPr>
        <p:spPr>
          <a:xfrm>
            <a:off x="19787691" y="23117937"/>
            <a:ext cx="9726910" cy="646331"/>
          </a:xfrm>
          <a:prstGeom prst="rect">
            <a:avLst/>
          </a:prstGeom>
          <a:noFill/>
        </p:spPr>
        <p:txBody>
          <a:bodyPr wrap="none" lIns="180000" rtlCol="0">
            <a:spAutoFit/>
          </a:bodyPr>
          <a:lstStyle/>
          <a:p>
            <a:r>
              <a:rPr lang="de-DE" sz="3600" u="sng" dirty="0"/>
              <a:t>Aufwandsarme operando Verschleißerfassung</a:t>
            </a:r>
          </a:p>
        </p:txBody>
      </p:sp>
      <p:sp>
        <p:nvSpPr>
          <p:cNvPr id="541" name="Textfeld 540">
            <a:extLst>
              <a:ext uri="{FF2B5EF4-FFF2-40B4-BE49-F238E27FC236}">
                <a16:creationId xmlns:a16="http://schemas.microsoft.com/office/drawing/2014/main" id="{A767BF71-C344-4AC4-BAF6-E2543B999EF6}"/>
              </a:ext>
            </a:extLst>
          </p:cNvPr>
          <p:cNvSpPr txBox="1"/>
          <p:nvPr/>
        </p:nvSpPr>
        <p:spPr bwMode="auto">
          <a:xfrm>
            <a:off x="19787691" y="23831274"/>
            <a:ext cx="9664957" cy="5155257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solidFill>
                  <a:prstClr val="black"/>
                </a:solidFill>
              </a:rPr>
              <a:t>Untersuchung der Korrelation zwischen Prozessdynamik und </a:t>
            </a:r>
            <a:r>
              <a:rPr lang="de-DE" sz="3600" dirty="0" smtClean="0">
                <a:solidFill>
                  <a:prstClr val="black"/>
                </a:solidFill>
              </a:rPr>
              <a:t>Werkzeugverschleiß</a:t>
            </a:r>
            <a:endParaRPr lang="de-DE" sz="3600" dirty="0">
              <a:solidFill>
                <a:prstClr val="black"/>
              </a:solidFill>
            </a:endParaRPr>
          </a:p>
          <a:p>
            <a:pPr marL="571500" indent="-571500" algn="just">
              <a:spcAft>
                <a:spcPts val="600"/>
              </a:spcAft>
              <a:buClr>
                <a:srgbClr val="84B819"/>
              </a:buClr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solidFill>
                  <a:prstClr val="black"/>
                </a:solidFill>
              </a:rPr>
              <a:t>Kalibrierung und Evaluierung eines Softsensors für den Verschleiß unter Berücksichtigung der Robustheit gegenüber variierenden Rand-bedingungen </a:t>
            </a:r>
            <a:r>
              <a:rPr lang="de-DE" sz="3600" dirty="0" smtClean="0">
                <a:solidFill>
                  <a:prstClr val="black"/>
                </a:solidFill>
              </a:rPr>
              <a:t>(</a:t>
            </a:r>
            <a:r>
              <a:rPr lang="de-DE" sz="36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de-DE" sz="3600" dirty="0" smtClean="0">
                <a:solidFill>
                  <a:prstClr val="black"/>
                </a:solidFill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</a:rPr>
              <a:t>HighVQData</a:t>
            </a:r>
            <a:r>
              <a:rPr lang="de-DE" sz="3600" dirty="0" smtClean="0">
                <a:solidFill>
                  <a:prstClr val="black"/>
                </a:solidFill>
              </a:rPr>
              <a:t> Versuchs-stand)</a:t>
            </a:r>
            <a:endParaRPr lang="de-DE" sz="3600" dirty="0">
              <a:solidFill>
                <a:prstClr val="black"/>
              </a:solidFill>
            </a:endParaRPr>
          </a:p>
        </p:txBody>
      </p:sp>
      <p:sp>
        <p:nvSpPr>
          <p:cNvPr id="542" name="Pfeil: nach rechts 541">
            <a:extLst>
              <a:ext uri="{FF2B5EF4-FFF2-40B4-BE49-F238E27FC236}">
                <a16:creationId xmlns:a16="http://schemas.microsoft.com/office/drawing/2014/main" id="{78FEB4E5-1957-4D93-AC02-F867FF30576C}"/>
              </a:ext>
            </a:extLst>
          </p:cNvPr>
          <p:cNvSpPr/>
          <p:nvPr/>
        </p:nvSpPr>
        <p:spPr>
          <a:xfrm>
            <a:off x="24131681" y="31379314"/>
            <a:ext cx="1875855" cy="1060254"/>
          </a:xfrm>
          <a:prstGeom prst="rightArrow">
            <a:avLst/>
          </a:prstGeom>
          <a:solidFill>
            <a:srgbClr val="92B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3" name="Textfeld 542">
            <a:extLst>
              <a:ext uri="{FF2B5EF4-FFF2-40B4-BE49-F238E27FC236}">
                <a16:creationId xmlns:a16="http://schemas.microsoft.com/office/drawing/2014/main" id="{165C26ED-A2B6-4A9E-830E-FD531A7E5E20}"/>
              </a:ext>
            </a:extLst>
          </p:cNvPr>
          <p:cNvSpPr txBox="1"/>
          <p:nvPr/>
        </p:nvSpPr>
        <p:spPr>
          <a:xfrm>
            <a:off x="10628995" y="27159966"/>
            <a:ext cx="27350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Numerisch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hochaufgelöst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4" name="Textfeld 543">
            <a:extLst>
              <a:ext uri="{FF2B5EF4-FFF2-40B4-BE49-F238E27FC236}">
                <a16:creationId xmlns:a16="http://schemas.microsoft.com/office/drawing/2014/main" id="{D6C1CAA9-EAA5-4F1B-BB3B-87031AFF0E94}"/>
              </a:ext>
            </a:extLst>
          </p:cNvPr>
          <p:cNvSpPr txBox="1"/>
          <p:nvPr/>
        </p:nvSpPr>
        <p:spPr>
          <a:xfrm>
            <a:off x="16779129" y="28686699"/>
            <a:ext cx="2371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Rechenzeit-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effiziente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Alternativen</a:t>
            </a:r>
          </a:p>
        </p:txBody>
      </p:sp>
      <p:sp>
        <p:nvSpPr>
          <p:cNvPr id="549" name="Freihandform 2">
            <a:extLst>
              <a:ext uri="{FF2B5EF4-FFF2-40B4-BE49-F238E27FC236}">
                <a16:creationId xmlns:a16="http://schemas.microsoft.com/office/drawing/2014/main" id="{A018895E-4EBB-4E6A-8C30-9CA10D4469E1}"/>
              </a:ext>
            </a:extLst>
          </p:cNvPr>
          <p:cNvSpPr/>
          <p:nvPr/>
        </p:nvSpPr>
        <p:spPr>
          <a:xfrm>
            <a:off x="24508959" y="30690831"/>
            <a:ext cx="1158321" cy="570700"/>
          </a:xfrm>
          <a:custGeom>
            <a:avLst/>
            <a:gdLst>
              <a:gd name="connsiteX0" fmla="*/ 192881 w 192881"/>
              <a:gd name="connsiteY0" fmla="*/ 56015 h 103678"/>
              <a:gd name="connsiteX1" fmla="*/ 114300 w 192881"/>
              <a:gd name="connsiteY1" fmla="*/ 1246 h 103678"/>
              <a:gd name="connsiteX2" fmla="*/ 73818 w 192881"/>
              <a:gd name="connsiteY2" fmla="*/ 103640 h 103678"/>
              <a:gd name="connsiteX3" fmla="*/ 0 w 192881"/>
              <a:gd name="connsiteY3" fmla="*/ 10771 h 103678"/>
              <a:gd name="connsiteX0" fmla="*/ 192881 w 192881"/>
              <a:gd name="connsiteY0" fmla="*/ 51424 h 99059"/>
              <a:gd name="connsiteX1" fmla="*/ 135731 w 192881"/>
              <a:gd name="connsiteY1" fmla="*/ 1418 h 99059"/>
              <a:gd name="connsiteX2" fmla="*/ 73818 w 192881"/>
              <a:gd name="connsiteY2" fmla="*/ 99049 h 99059"/>
              <a:gd name="connsiteX3" fmla="*/ 0 w 192881"/>
              <a:gd name="connsiteY3" fmla="*/ 6180 h 99059"/>
              <a:gd name="connsiteX0" fmla="*/ 192881 w 192881"/>
              <a:gd name="connsiteY0" fmla="*/ 50030 h 97665"/>
              <a:gd name="connsiteX1" fmla="*/ 135731 w 192881"/>
              <a:gd name="connsiteY1" fmla="*/ 24 h 97665"/>
              <a:gd name="connsiteX2" fmla="*/ 73818 w 192881"/>
              <a:gd name="connsiteY2" fmla="*/ 97655 h 97665"/>
              <a:gd name="connsiteX3" fmla="*/ 0 w 192881"/>
              <a:gd name="connsiteY3" fmla="*/ 4786 h 97665"/>
              <a:gd name="connsiteX0" fmla="*/ 192881 w 192881"/>
              <a:gd name="connsiteY0" fmla="*/ 50030 h 97665"/>
              <a:gd name="connsiteX1" fmla="*/ 135731 w 192881"/>
              <a:gd name="connsiteY1" fmla="*/ 24 h 97665"/>
              <a:gd name="connsiteX2" fmla="*/ 73818 w 192881"/>
              <a:gd name="connsiteY2" fmla="*/ 97655 h 97665"/>
              <a:gd name="connsiteX3" fmla="*/ 0 w 192881"/>
              <a:gd name="connsiteY3" fmla="*/ 4786 h 97665"/>
              <a:gd name="connsiteX0" fmla="*/ 192881 w 192881"/>
              <a:gd name="connsiteY0" fmla="*/ 50030 h 97674"/>
              <a:gd name="connsiteX1" fmla="*/ 135731 w 192881"/>
              <a:gd name="connsiteY1" fmla="*/ 24 h 97674"/>
              <a:gd name="connsiteX2" fmla="*/ 73818 w 192881"/>
              <a:gd name="connsiteY2" fmla="*/ 97655 h 97674"/>
              <a:gd name="connsiteX3" fmla="*/ 0 w 192881"/>
              <a:gd name="connsiteY3" fmla="*/ 4786 h 97674"/>
              <a:gd name="connsiteX0" fmla="*/ 192881 w 192881"/>
              <a:gd name="connsiteY0" fmla="*/ 51423 h 99068"/>
              <a:gd name="connsiteX1" fmla="*/ 135731 w 192881"/>
              <a:gd name="connsiteY1" fmla="*/ 1417 h 99068"/>
              <a:gd name="connsiteX2" fmla="*/ 64293 w 192881"/>
              <a:gd name="connsiteY2" fmla="*/ 99048 h 99068"/>
              <a:gd name="connsiteX3" fmla="*/ 0 w 192881"/>
              <a:gd name="connsiteY3" fmla="*/ 6179 h 99068"/>
              <a:gd name="connsiteX0" fmla="*/ 192881 w 192881"/>
              <a:gd name="connsiteY0" fmla="*/ 51423 h 99068"/>
              <a:gd name="connsiteX1" fmla="*/ 135731 w 192881"/>
              <a:gd name="connsiteY1" fmla="*/ 1417 h 99068"/>
              <a:gd name="connsiteX2" fmla="*/ 64293 w 192881"/>
              <a:gd name="connsiteY2" fmla="*/ 99048 h 99068"/>
              <a:gd name="connsiteX3" fmla="*/ 0 w 192881"/>
              <a:gd name="connsiteY3" fmla="*/ 6179 h 99068"/>
              <a:gd name="connsiteX0" fmla="*/ 183356 w 183356"/>
              <a:gd name="connsiteY0" fmla="*/ 51423 h 99057"/>
              <a:gd name="connsiteX1" fmla="*/ 126206 w 183356"/>
              <a:gd name="connsiteY1" fmla="*/ 1417 h 99057"/>
              <a:gd name="connsiteX2" fmla="*/ 54768 w 183356"/>
              <a:gd name="connsiteY2" fmla="*/ 99048 h 99057"/>
              <a:gd name="connsiteX3" fmla="*/ 0 w 183356"/>
              <a:gd name="connsiteY3" fmla="*/ 6179 h 99057"/>
              <a:gd name="connsiteX0" fmla="*/ 183356 w 183356"/>
              <a:gd name="connsiteY0" fmla="*/ 51423 h 99057"/>
              <a:gd name="connsiteX1" fmla="*/ 126206 w 183356"/>
              <a:gd name="connsiteY1" fmla="*/ 1417 h 99057"/>
              <a:gd name="connsiteX2" fmla="*/ 54768 w 183356"/>
              <a:gd name="connsiteY2" fmla="*/ 99048 h 99057"/>
              <a:gd name="connsiteX3" fmla="*/ 0 w 183356"/>
              <a:gd name="connsiteY3" fmla="*/ 6179 h 99057"/>
              <a:gd name="connsiteX0" fmla="*/ 190499 w 190499"/>
              <a:gd name="connsiteY0" fmla="*/ 51423 h 99057"/>
              <a:gd name="connsiteX1" fmla="*/ 133349 w 190499"/>
              <a:gd name="connsiteY1" fmla="*/ 1417 h 99057"/>
              <a:gd name="connsiteX2" fmla="*/ 61911 w 190499"/>
              <a:gd name="connsiteY2" fmla="*/ 99048 h 99057"/>
              <a:gd name="connsiteX3" fmla="*/ 0 w 190499"/>
              <a:gd name="connsiteY3" fmla="*/ 6179 h 99057"/>
              <a:gd name="connsiteX0" fmla="*/ 190499 w 190499"/>
              <a:gd name="connsiteY0" fmla="*/ 51632 h 99266"/>
              <a:gd name="connsiteX1" fmla="*/ 133349 w 190499"/>
              <a:gd name="connsiteY1" fmla="*/ 1626 h 99266"/>
              <a:gd name="connsiteX2" fmla="*/ 61911 w 190499"/>
              <a:gd name="connsiteY2" fmla="*/ 99257 h 99266"/>
              <a:gd name="connsiteX3" fmla="*/ 0 w 190499"/>
              <a:gd name="connsiteY3" fmla="*/ 6388 h 99266"/>
              <a:gd name="connsiteX0" fmla="*/ 190499 w 190499"/>
              <a:gd name="connsiteY0" fmla="*/ 51424 h 99058"/>
              <a:gd name="connsiteX1" fmla="*/ 133349 w 190499"/>
              <a:gd name="connsiteY1" fmla="*/ 1418 h 99058"/>
              <a:gd name="connsiteX2" fmla="*/ 61911 w 190499"/>
              <a:gd name="connsiteY2" fmla="*/ 99049 h 99058"/>
              <a:gd name="connsiteX3" fmla="*/ 0 w 190499"/>
              <a:gd name="connsiteY3" fmla="*/ 6180 h 99058"/>
              <a:gd name="connsiteX0" fmla="*/ 197643 w 197643"/>
              <a:gd name="connsiteY0" fmla="*/ 51424 h 99058"/>
              <a:gd name="connsiteX1" fmla="*/ 140493 w 197643"/>
              <a:gd name="connsiteY1" fmla="*/ 1418 h 99058"/>
              <a:gd name="connsiteX2" fmla="*/ 69055 w 197643"/>
              <a:gd name="connsiteY2" fmla="*/ 99049 h 99058"/>
              <a:gd name="connsiteX3" fmla="*/ 0 w 197643"/>
              <a:gd name="connsiteY3" fmla="*/ 6180 h 99058"/>
              <a:gd name="connsiteX0" fmla="*/ 197643 w 197643"/>
              <a:gd name="connsiteY0" fmla="*/ 51424 h 99058"/>
              <a:gd name="connsiteX1" fmla="*/ 140493 w 197643"/>
              <a:gd name="connsiteY1" fmla="*/ 1418 h 99058"/>
              <a:gd name="connsiteX2" fmla="*/ 69055 w 197643"/>
              <a:gd name="connsiteY2" fmla="*/ 99049 h 99058"/>
              <a:gd name="connsiteX3" fmla="*/ 0 w 197643"/>
              <a:gd name="connsiteY3" fmla="*/ 6180 h 99058"/>
              <a:gd name="connsiteX0" fmla="*/ 197643 w 197643"/>
              <a:gd name="connsiteY0" fmla="*/ 51424 h 99058"/>
              <a:gd name="connsiteX1" fmla="*/ 140493 w 197643"/>
              <a:gd name="connsiteY1" fmla="*/ 1418 h 99058"/>
              <a:gd name="connsiteX2" fmla="*/ 69055 w 197643"/>
              <a:gd name="connsiteY2" fmla="*/ 99049 h 99058"/>
              <a:gd name="connsiteX3" fmla="*/ 0 w 197643"/>
              <a:gd name="connsiteY3" fmla="*/ 6180 h 99058"/>
              <a:gd name="connsiteX0" fmla="*/ 197643 w 197643"/>
              <a:gd name="connsiteY0" fmla="*/ 50026 h 97660"/>
              <a:gd name="connsiteX1" fmla="*/ 140493 w 197643"/>
              <a:gd name="connsiteY1" fmla="*/ 20 h 97660"/>
              <a:gd name="connsiteX2" fmla="*/ 69055 w 197643"/>
              <a:gd name="connsiteY2" fmla="*/ 97651 h 97660"/>
              <a:gd name="connsiteX3" fmla="*/ 0 w 197643"/>
              <a:gd name="connsiteY3" fmla="*/ 4782 h 97660"/>
              <a:gd name="connsiteX0" fmla="*/ 197643 w 197643"/>
              <a:gd name="connsiteY0" fmla="*/ 47645 h 95272"/>
              <a:gd name="connsiteX1" fmla="*/ 133349 w 197643"/>
              <a:gd name="connsiteY1" fmla="*/ 20 h 95272"/>
              <a:gd name="connsiteX2" fmla="*/ 69055 w 197643"/>
              <a:gd name="connsiteY2" fmla="*/ 95270 h 95272"/>
              <a:gd name="connsiteX3" fmla="*/ 0 w 197643"/>
              <a:gd name="connsiteY3" fmla="*/ 2401 h 95272"/>
              <a:gd name="connsiteX0" fmla="*/ 197643 w 197643"/>
              <a:gd name="connsiteY0" fmla="*/ 45244 h 92880"/>
              <a:gd name="connsiteX1" fmla="*/ 123824 w 197643"/>
              <a:gd name="connsiteY1" fmla="*/ 7144 h 92880"/>
              <a:gd name="connsiteX2" fmla="*/ 69055 w 197643"/>
              <a:gd name="connsiteY2" fmla="*/ 92869 h 92880"/>
              <a:gd name="connsiteX3" fmla="*/ 0 w 197643"/>
              <a:gd name="connsiteY3" fmla="*/ 0 h 92880"/>
              <a:gd name="connsiteX0" fmla="*/ 197643 w 197643"/>
              <a:gd name="connsiteY0" fmla="*/ 45262 h 92887"/>
              <a:gd name="connsiteX1" fmla="*/ 135730 w 197643"/>
              <a:gd name="connsiteY1" fmla="*/ 19 h 92887"/>
              <a:gd name="connsiteX2" fmla="*/ 69055 w 197643"/>
              <a:gd name="connsiteY2" fmla="*/ 92887 h 92887"/>
              <a:gd name="connsiteX3" fmla="*/ 0 w 197643"/>
              <a:gd name="connsiteY3" fmla="*/ 18 h 92887"/>
              <a:gd name="connsiteX0" fmla="*/ 197643 w 197643"/>
              <a:gd name="connsiteY0" fmla="*/ 45262 h 92887"/>
              <a:gd name="connsiteX1" fmla="*/ 150018 w 197643"/>
              <a:gd name="connsiteY1" fmla="*/ 19 h 92887"/>
              <a:gd name="connsiteX2" fmla="*/ 69055 w 197643"/>
              <a:gd name="connsiteY2" fmla="*/ 92887 h 92887"/>
              <a:gd name="connsiteX3" fmla="*/ 0 w 197643"/>
              <a:gd name="connsiteY3" fmla="*/ 18 h 92887"/>
              <a:gd name="connsiteX0" fmla="*/ 197643 w 197643"/>
              <a:gd name="connsiteY0" fmla="*/ 45262 h 92887"/>
              <a:gd name="connsiteX1" fmla="*/ 150018 w 197643"/>
              <a:gd name="connsiteY1" fmla="*/ 19 h 92887"/>
              <a:gd name="connsiteX2" fmla="*/ 69055 w 197643"/>
              <a:gd name="connsiteY2" fmla="*/ 92887 h 92887"/>
              <a:gd name="connsiteX3" fmla="*/ 0 w 197643"/>
              <a:gd name="connsiteY3" fmla="*/ 18 h 9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643" h="92887">
                <a:moveTo>
                  <a:pt x="197643" y="45262"/>
                </a:moveTo>
                <a:cubicBezTo>
                  <a:pt x="173036" y="13909"/>
                  <a:pt x="185737" y="1607"/>
                  <a:pt x="150018" y="19"/>
                </a:cubicBezTo>
                <a:cubicBezTo>
                  <a:pt x="114299" y="-1569"/>
                  <a:pt x="94058" y="92887"/>
                  <a:pt x="69055" y="92887"/>
                </a:cubicBezTo>
                <a:cubicBezTo>
                  <a:pt x="44052" y="92887"/>
                  <a:pt x="20241" y="44864"/>
                  <a:pt x="0" y="1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+mj-lt"/>
            </a:endParaRPr>
          </a:p>
        </p:txBody>
      </p:sp>
      <p:sp>
        <p:nvSpPr>
          <p:cNvPr id="550" name="Textfeld 549">
            <a:extLst>
              <a:ext uri="{FF2B5EF4-FFF2-40B4-BE49-F238E27FC236}">
                <a16:creationId xmlns:a16="http://schemas.microsoft.com/office/drawing/2014/main" id="{6CD72292-1087-4FD2-B8C0-0F7E363FA23B}"/>
              </a:ext>
            </a:extLst>
          </p:cNvPr>
          <p:cNvSpPr txBox="1"/>
          <p:nvPr/>
        </p:nvSpPr>
        <p:spPr>
          <a:xfrm>
            <a:off x="26853902" y="31934986"/>
            <a:ext cx="2418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Werkzeug-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erschleiß-zustand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" name="Textfeld 551">
            <a:extLst>
              <a:ext uri="{FF2B5EF4-FFF2-40B4-BE49-F238E27FC236}">
                <a16:creationId xmlns:a16="http://schemas.microsoft.com/office/drawing/2014/main" id="{A2B8BA68-FAB6-473C-B283-86614B8A38F1}"/>
              </a:ext>
            </a:extLst>
          </p:cNvPr>
          <p:cNvSpPr txBox="1"/>
          <p:nvPr/>
        </p:nvSpPr>
        <p:spPr>
          <a:xfrm>
            <a:off x="23059402" y="32353413"/>
            <a:ext cx="3724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Prozessdynamik-</a:t>
            </a:r>
            <a:endParaRPr lang="de-DE" sz="3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messung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84" name="Gruppieren 483">
            <a:extLst>
              <a:ext uri="{FF2B5EF4-FFF2-40B4-BE49-F238E27FC236}">
                <a16:creationId xmlns:a16="http://schemas.microsoft.com/office/drawing/2014/main" id="{C57E9CA1-294D-4F95-9DE9-12F0D949AFC1}"/>
              </a:ext>
            </a:extLst>
          </p:cNvPr>
          <p:cNvGrpSpPr>
            <a:grpSpLocks noChangeAspect="1"/>
          </p:cNvGrpSpPr>
          <p:nvPr/>
        </p:nvGrpSpPr>
        <p:grpSpPr>
          <a:xfrm>
            <a:off x="14900457" y="8564275"/>
            <a:ext cx="14189245" cy="8818364"/>
            <a:chOff x="425650" y="1472565"/>
            <a:chExt cx="8267247" cy="5155099"/>
          </a:xfrm>
        </p:grpSpPr>
        <p:pic>
          <p:nvPicPr>
            <p:cNvPr id="485" name="Grafik 484">
              <a:extLst>
                <a:ext uri="{FF2B5EF4-FFF2-40B4-BE49-F238E27FC236}">
                  <a16:creationId xmlns:a16="http://schemas.microsoft.com/office/drawing/2014/main" id="{3981F585-4761-4C31-AB62-E8B7DEE18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r="-1" b="-4402"/>
            <a:stretch/>
          </p:blipFill>
          <p:spPr>
            <a:xfrm>
              <a:off x="425650" y="1472565"/>
              <a:ext cx="8267247" cy="5155099"/>
            </a:xfrm>
            <a:prstGeom prst="rect">
              <a:avLst/>
            </a:prstGeom>
          </p:spPr>
        </p:pic>
        <p:sp>
          <p:nvSpPr>
            <p:cNvPr id="486" name="Rechteck 485">
              <a:extLst>
                <a:ext uri="{FF2B5EF4-FFF2-40B4-BE49-F238E27FC236}">
                  <a16:creationId xmlns:a16="http://schemas.microsoft.com/office/drawing/2014/main" id="{712226F1-CA77-41CF-B2EF-8D903DC4A073}"/>
                </a:ext>
              </a:extLst>
            </p:cNvPr>
            <p:cNvSpPr/>
            <p:nvPr/>
          </p:nvSpPr>
          <p:spPr>
            <a:xfrm>
              <a:off x="8256240" y="3068960"/>
              <a:ext cx="432048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34AC80F2-341F-4E9F-AC73-88FABD23981F}"/>
              </a:ext>
            </a:extLst>
          </p:cNvPr>
          <p:cNvSpPr/>
          <p:nvPr/>
        </p:nvSpPr>
        <p:spPr>
          <a:xfrm>
            <a:off x="14922944" y="11720727"/>
            <a:ext cx="343176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2" name="Textfeld 231">
            <a:extLst>
              <a:ext uri="{FF2B5EF4-FFF2-40B4-BE49-F238E27FC236}">
                <a16:creationId xmlns:a16="http://schemas.microsoft.com/office/drawing/2014/main" id="{84D08759-F95D-4A79-AF32-39682D5F5E45}"/>
              </a:ext>
            </a:extLst>
          </p:cNvPr>
          <p:cNvSpPr txBox="1"/>
          <p:nvPr/>
        </p:nvSpPr>
        <p:spPr>
          <a:xfrm>
            <a:off x="14242935" y="11616282"/>
            <a:ext cx="488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3D FEM-Simulationen</a:t>
            </a:r>
          </a:p>
        </p:txBody>
      </p:sp>
      <p:sp>
        <p:nvSpPr>
          <p:cNvPr id="233" name="Rechteck 232">
            <a:extLst>
              <a:ext uri="{FF2B5EF4-FFF2-40B4-BE49-F238E27FC236}">
                <a16:creationId xmlns:a16="http://schemas.microsoft.com/office/drawing/2014/main" id="{E27B1FA8-31C4-4C69-89B6-2B60DC59DCB7}"/>
              </a:ext>
            </a:extLst>
          </p:cNvPr>
          <p:cNvSpPr/>
          <p:nvPr/>
        </p:nvSpPr>
        <p:spPr>
          <a:xfrm>
            <a:off x="19091813" y="11598103"/>
            <a:ext cx="446501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6CCB645A-1F80-48CF-A3E2-2B9670C28C4D}"/>
              </a:ext>
            </a:extLst>
          </p:cNvPr>
          <p:cNvSpPr txBox="1"/>
          <p:nvPr/>
        </p:nvSpPr>
        <p:spPr>
          <a:xfrm>
            <a:off x="19075792" y="11659657"/>
            <a:ext cx="470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2D FEM-Simulationen</a:t>
            </a:r>
          </a:p>
        </p:txBody>
      </p:sp>
      <p:sp>
        <p:nvSpPr>
          <p:cNvPr id="235" name="Rechteck 234">
            <a:extLst>
              <a:ext uri="{FF2B5EF4-FFF2-40B4-BE49-F238E27FC236}">
                <a16:creationId xmlns:a16="http://schemas.microsoft.com/office/drawing/2014/main" id="{A6527105-EC89-4EC7-8446-E90948D40FCC}"/>
              </a:ext>
            </a:extLst>
          </p:cNvPr>
          <p:cNvSpPr/>
          <p:nvPr/>
        </p:nvSpPr>
        <p:spPr>
          <a:xfrm>
            <a:off x="15101314" y="16205883"/>
            <a:ext cx="343176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6" name="Textfeld 235">
            <a:extLst>
              <a:ext uri="{FF2B5EF4-FFF2-40B4-BE49-F238E27FC236}">
                <a16:creationId xmlns:a16="http://schemas.microsoft.com/office/drawing/2014/main" id="{0EFBE3BE-2BB7-419E-857D-016A4364E834}"/>
              </a:ext>
            </a:extLst>
          </p:cNvPr>
          <p:cNvSpPr txBox="1"/>
          <p:nvPr/>
        </p:nvSpPr>
        <p:spPr>
          <a:xfrm>
            <a:off x="14697435" y="16162398"/>
            <a:ext cx="4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Werkzeuggestalt</a:t>
            </a:r>
          </a:p>
        </p:txBody>
      </p:sp>
      <p:sp>
        <p:nvSpPr>
          <p:cNvPr id="237" name="Rechteck 236">
            <a:extLst>
              <a:ext uri="{FF2B5EF4-FFF2-40B4-BE49-F238E27FC236}">
                <a16:creationId xmlns:a16="http://schemas.microsoft.com/office/drawing/2014/main" id="{A5E983A5-C4BA-44E0-AEE4-8E6ADD95CB2E}"/>
              </a:ext>
            </a:extLst>
          </p:cNvPr>
          <p:cNvSpPr/>
          <p:nvPr/>
        </p:nvSpPr>
        <p:spPr>
          <a:xfrm>
            <a:off x="24921451" y="15863511"/>
            <a:ext cx="3431763" cy="1138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8" name="Textfeld 237">
            <a:extLst>
              <a:ext uri="{FF2B5EF4-FFF2-40B4-BE49-F238E27FC236}">
                <a16:creationId xmlns:a16="http://schemas.microsoft.com/office/drawing/2014/main" id="{A65B20BA-1986-4FF5-B525-A812BC7D8405}"/>
              </a:ext>
            </a:extLst>
          </p:cNvPr>
          <p:cNvSpPr txBox="1"/>
          <p:nvPr/>
        </p:nvSpPr>
        <p:spPr>
          <a:xfrm>
            <a:off x="23955029" y="15726612"/>
            <a:ext cx="53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Schneidkanten-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mikrogestalt</a:t>
            </a:r>
            <a:endParaRPr kumimoji="0" 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</p:txBody>
      </p:sp>
      <p:sp>
        <p:nvSpPr>
          <p:cNvPr id="239" name="Rechteck 238">
            <a:extLst>
              <a:ext uri="{FF2B5EF4-FFF2-40B4-BE49-F238E27FC236}">
                <a16:creationId xmlns:a16="http://schemas.microsoft.com/office/drawing/2014/main" id="{1369A8C3-3981-4A75-86D7-CFA2364F83A9}"/>
              </a:ext>
            </a:extLst>
          </p:cNvPr>
          <p:cNvSpPr/>
          <p:nvPr/>
        </p:nvSpPr>
        <p:spPr>
          <a:xfrm>
            <a:off x="19785973" y="12472659"/>
            <a:ext cx="1883319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0" name="Textfeld 239">
            <a:extLst>
              <a:ext uri="{FF2B5EF4-FFF2-40B4-BE49-F238E27FC236}">
                <a16:creationId xmlns:a16="http://schemas.microsoft.com/office/drawing/2014/main" id="{EA6CC6D2-0B2C-40F3-A3EE-1CF329CC9328}"/>
              </a:ext>
            </a:extLst>
          </p:cNvPr>
          <p:cNvSpPr txBox="1"/>
          <p:nvPr/>
        </p:nvSpPr>
        <p:spPr>
          <a:xfrm>
            <a:off x="19164377" y="12719078"/>
            <a:ext cx="253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Transfer</a:t>
            </a:r>
          </a:p>
        </p:txBody>
      </p:sp>
      <p:sp>
        <p:nvSpPr>
          <p:cNvPr id="241" name="Rechteck 240">
            <a:extLst>
              <a:ext uri="{FF2B5EF4-FFF2-40B4-BE49-F238E27FC236}">
                <a16:creationId xmlns:a16="http://schemas.microsoft.com/office/drawing/2014/main" id="{AB176354-7E4C-4FF4-8191-9D8BCEEB3E7F}"/>
              </a:ext>
            </a:extLst>
          </p:cNvPr>
          <p:cNvSpPr/>
          <p:nvPr/>
        </p:nvSpPr>
        <p:spPr>
          <a:xfrm>
            <a:off x="26397284" y="13242100"/>
            <a:ext cx="2095691" cy="963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1118EFE5-AF3A-45FA-BB44-EF330CBEEB3F}"/>
              </a:ext>
            </a:extLst>
          </p:cNvPr>
          <p:cNvSpPr txBox="1"/>
          <p:nvPr/>
        </p:nvSpPr>
        <p:spPr>
          <a:xfrm rot="19216050">
            <a:off x="25288104" y="12897338"/>
            <a:ext cx="4607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Statistische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Optimierung</a:t>
            </a:r>
            <a:endParaRPr kumimoji="0" 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</p:txBody>
      </p:sp>
      <p:sp>
        <p:nvSpPr>
          <p:cNvPr id="243" name="Rechteck 242">
            <a:extLst>
              <a:ext uri="{FF2B5EF4-FFF2-40B4-BE49-F238E27FC236}">
                <a16:creationId xmlns:a16="http://schemas.microsoft.com/office/drawing/2014/main" id="{4FBA8470-CE39-42AB-9D5F-72E1DB5FBF8A}"/>
              </a:ext>
            </a:extLst>
          </p:cNvPr>
          <p:cNvSpPr/>
          <p:nvPr/>
        </p:nvSpPr>
        <p:spPr>
          <a:xfrm rot="16200000">
            <a:off x="22414010" y="9852160"/>
            <a:ext cx="343176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0" name="Textfeld 269">
            <a:extLst>
              <a:ext uri="{FF2B5EF4-FFF2-40B4-BE49-F238E27FC236}">
                <a16:creationId xmlns:a16="http://schemas.microsoft.com/office/drawing/2014/main" id="{9E3BA3CF-4ACB-4CE9-9DC4-522480D3B5CE}"/>
              </a:ext>
            </a:extLst>
          </p:cNvPr>
          <p:cNvSpPr txBox="1"/>
          <p:nvPr/>
        </p:nvSpPr>
        <p:spPr>
          <a:xfrm rot="16200000">
            <a:off x="22086888" y="9586260"/>
            <a:ext cx="4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lang="de-DE" sz="2800" dirty="0">
                <a:solidFill>
                  <a:srgbClr val="000000"/>
                </a:solidFill>
                <a:ea typeface="Akkurat LL" panose="020B0504020101010102" pitchFamily="34" charset="-126"/>
                <a:cs typeface="Akkurat LL" panose="020B0504020101010102" pitchFamily="34" charset="-126"/>
              </a:rPr>
              <a:t>Verschleißrate</a:t>
            </a:r>
            <a:endParaRPr kumimoji="0" 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</p:txBody>
      </p:sp>
      <p:sp>
        <p:nvSpPr>
          <p:cNvPr id="271" name="Rechteck 270">
            <a:extLst>
              <a:ext uri="{FF2B5EF4-FFF2-40B4-BE49-F238E27FC236}">
                <a16:creationId xmlns:a16="http://schemas.microsoft.com/office/drawing/2014/main" id="{EE1765E9-E8D8-48E6-B329-3490B8FAA6D3}"/>
              </a:ext>
            </a:extLst>
          </p:cNvPr>
          <p:cNvSpPr/>
          <p:nvPr/>
        </p:nvSpPr>
        <p:spPr>
          <a:xfrm rot="1298948">
            <a:off x="24655031" y="11683452"/>
            <a:ext cx="198735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2" name="Textfeld 271">
            <a:extLst>
              <a:ext uri="{FF2B5EF4-FFF2-40B4-BE49-F238E27FC236}">
                <a16:creationId xmlns:a16="http://schemas.microsoft.com/office/drawing/2014/main" id="{47E0D2C8-324D-4644-BE34-A076F105EEB1}"/>
              </a:ext>
            </a:extLst>
          </p:cNvPr>
          <p:cNvSpPr txBox="1"/>
          <p:nvPr/>
        </p:nvSpPr>
        <p:spPr>
          <a:xfrm rot="1486278">
            <a:off x="23375212" y="11476902"/>
            <a:ext cx="4607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Schneidenabschnitt</a:t>
            </a:r>
            <a:endParaRPr kumimoji="0" lang="de-DE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 Spanfläche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CEC05CC-B905-42B8-A348-94C12C14BE07}"/>
              </a:ext>
            </a:extLst>
          </p:cNvPr>
          <p:cNvSpPr/>
          <p:nvPr/>
        </p:nvSpPr>
        <p:spPr>
          <a:xfrm rot="19791739">
            <a:off x="13892624" y="18302966"/>
            <a:ext cx="1233428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C4C8371E-D2CA-46E1-998C-677F4E8C1C47}"/>
              </a:ext>
            </a:extLst>
          </p:cNvPr>
          <p:cNvSpPr/>
          <p:nvPr/>
        </p:nvSpPr>
        <p:spPr>
          <a:xfrm rot="5400000">
            <a:off x="21743864" y="10291960"/>
            <a:ext cx="695378" cy="1398047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5" name="Textfeld 274">
            <a:extLst>
              <a:ext uri="{FF2B5EF4-FFF2-40B4-BE49-F238E27FC236}">
                <a16:creationId xmlns:a16="http://schemas.microsoft.com/office/drawing/2014/main" id="{8884FE95-7803-4D72-A8A9-813C9F45338B}"/>
              </a:ext>
            </a:extLst>
          </p:cNvPr>
          <p:cNvSpPr txBox="1"/>
          <p:nvPr/>
        </p:nvSpPr>
        <p:spPr>
          <a:xfrm>
            <a:off x="16124397" y="16596573"/>
            <a:ext cx="1193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Optimierte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 Schneidkante</a:t>
            </a:r>
          </a:p>
        </p:txBody>
      </p:sp>
      <p:sp>
        <p:nvSpPr>
          <p:cNvPr id="402" name="Rechteck 401">
            <a:extLst>
              <a:ext uri="{FF2B5EF4-FFF2-40B4-BE49-F238E27FC236}">
                <a16:creationId xmlns:a16="http://schemas.microsoft.com/office/drawing/2014/main" id="{23CA4016-6666-460F-AD34-D65BE4CF5DE0}"/>
              </a:ext>
            </a:extLst>
          </p:cNvPr>
          <p:cNvSpPr/>
          <p:nvPr/>
        </p:nvSpPr>
        <p:spPr>
          <a:xfrm>
            <a:off x="28450753" y="10022018"/>
            <a:ext cx="631040" cy="69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6" name="Textfeld 275">
            <a:extLst>
              <a:ext uri="{FF2B5EF4-FFF2-40B4-BE49-F238E27FC236}">
                <a16:creationId xmlns:a16="http://schemas.microsoft.com/office/drawing/2014/main" id="{45996C2E-E6A9-4B4C-AC53-DB3E342DED6D}"/>
              </a:ext>
            </a:extLst>
          </p:cNvPr>
          <p:cNvSpPr txBox="1"/>
          <p:nvPr/>
        </p:nvSpPr>
        <p:spPr>
          <a:xfrm>
            <a:off x="26482990" y="10626321"/>
            <a:ext cx="314663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Schneidenabschnitt</a:t>
            </a:r>
            <a:endParaRPr kumimoji="0" lang="de-DE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Freifläche</a:t>
            </a: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4B1C2E68-5B81-4440-8C16-3F7A603DF33F}"/>
              </a:ext>
            </a:extLst>
          </p:cNvPr>
          <p:cNvSpPr txBox="1"/>
          <p:nvPr/>
        </p:nvSpPr>
        <p:spPr>
          <a:xfrm>
            <a:off x="3993148" y="32256833"/>
            <a:ext cx="22188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HighVQ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BBDD79CC-8EC6-415F-9FC5-A2FAF77ADA2A}"/>
              </a:ext>
            </a:extLst>
          </p:cNvPr>
          <p:cNvSpPr txBox="1"/>
          <p:nvPr/>
        </p:nvSpPr>
        <p:spPr>
          <a:xfrm rot="16200000">
            <a:off x="9440771" y="32178481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Basismodelle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Textfeld 405">
            <a:extLst>
              <a:ext uri="{FF2B5EF4-FFF2-40B4-BE49-F238E27FC236}">
                <a16:creationId xmlns:a16="http://schemas.microsoft.com/office/drawing/2014/main" id="{F1852C66-6CD2-4655-B20E-D90640A56908}"/>
              </a:ext>
            </a:extLst>
          </p:cNvPr>
          <p:cNvSpPr txBox="1"/>
          <p:nvPr/>
        </p:nvSpPr>
        <p:spPr>
          <a:xfrm>
            <a:off x="2514301" y="3404019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Kooperationen: 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8937E5C-A8E4-4FA2-A765-FBB5938AEF55}"/>
              </a:ext>
            </a:extLst>
          </p:cNvPr>
          <p:cNvGrpSpPr/>
          <p:nvPr/>
        </p:nvGrpSpPr>
        <p:grpSpPr>
          <a:xfrm>
            <a:off x="5468685" y="34035851"/>
            <a:ext cx="960712" cy="589118"/>
            <a:chOff x="3778251" y="34048701"/>
            <a:chExt cx="960712" cy="589118"/>
          </a:xfrm>
        </p:grpSpPr>
        <p:sp>
          <p:nvSpPr>
            <p:cNvPr id="408" name="Rechteck: abgerundete Ecken 407">
              <a:extLst>
                <a:ext uri="{FF2B5EF4-FFF2-40B4-BE49-F238E27FC236}">
                  <a16:creationId xmlns:a16="http://schemas.microsoft.com/office/drawing/2014/main" id="{8011477B-50B6-44ED-A51C-42A5B44B3FBC}"/>
                </a:ext>
              </a:extLst>
            </p:cNvPr>
            <p:cNvSpPr/>
            <p:nvPr/>
          </p:nvSpPr>
          <p:spPr>
            <a:xfrm rot="16200000">
              <a:off x="3990269" y="33906369"/>
              <a:ext cx="555074" cy="882132"/>
            </a:xfrm>
            <a:prstGeom prst="roundRect">
              <a:avLst>
                <a:gd name="adj" fmla="val 2980"/>
              </a:avLst>
            </a:prstGeom>
            <a:solidFill>
              <a:srgbClr val="002060"/>
            </a:solidFill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Textfeld 408">
              <a:extLst>
                <a:ext uri="{FF2B5EF4-FFF2-40B4-BE49-F238E27FC236}">
                  <a16:creationId xmlns:a16="http://schemas.microsoft.com/office/drawing/2014/main" id="{DE255CF2-3D83-4165-B4B8-B8F95554FFD8}"/>
                </a:ext>
              </a:extLst>
            </p:cNvPr>
            <p:cNvSpPr txBox="1"/>
            <p:nvPr/>
          </p:nvSpPr>
          <p:spPr>
            <a:xfrm>
              <a:off x="3778251" y="34048701"/>
              <a:ext cx="960712" cy="58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TP2</a:t>
              </a:r>
            </a:p>
          </p:txBody>
        </p:sp>
      </p:grpSp>
      <p:grpSp>
        <p:nvGrpSpPr>
          <p:cNvPr id="413" name="Gruppieren 412">
            <a:extLst>
              <a:ext uri="{FF2B5EF4-FFF2-40B4-BE49-F238E27FC236}">
                <a16:creationId xmlns:a16="http://schemas.microsoft.com/office/drawing/2014/main" id="{4281BB1B-5696-4236-88FB-385DD4146D10}"/>
              </a:ext>
            </a:extLst>
          </p:cNvPr>
          <p:cNvGrpSpPr/>
          <p:nvPr/>
        </p:nvGrpSpPr>
        <p:grpSpPr>
          <a:xfrm>
            <a:off x="6554805" y="34035851"/>
            <a:ext cx="960712" cy="589118"/>
            <a:chOff x="3778251" y="34048701"/>
            <a:chExt cx="960712" cy="589118"/>
          </a:xfrm>
        </p:grpSpPr>
        <p:sp>
          <p:nvSpPr>
            <p:cNvPr id="414" name="Rechteck: abgerundete Ecken 413">
              <a:extLst>
                <a:ext uri="{FF2B5EF4-FFF2-40B4-BE49-F238E27FC236}">
                  <a16:creationId xmlns:a16="http://schemas.microsoft.com/office/drawing/2014/main" id="{70A5FD08-53DA-4E21-91F6-32C12CDD5A44}"/>
                </a:ext>
              </a:extLst>
            </p:cNvPr>
            <p:cNvSpPr/>
            <p:nvPr/>
          </p:nvSpPr>
          <p:spPr>
            <a:xfrm rot="16200000">
              <a:off x="3990269" y="33906369"/>
              <a:ext cx="555074" cy="882132"/>
            </a:xfrm>
            <a:prstGeom prst="roundRect">
              <a:avLst>
                <a:gd name="adj" fmla="val 2980"/>
              </a:avLst>
            </a:prstGeom>
            <a:solidFill>
              <a:srgbClr val="002060"/>
            </a:solidFill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Textfeld 414">
              <a:extLst>
                <a:ext uri="{FF2B5EF4-FFF2-40B4-BE49-F238E27FC236}">
                  <a16:creationId xmlns:a16="http://schemas.microsoft.com/office/drawing/2014/main" id="{3066156F-E960-4818-A85F-5A4894A3C2DD}"/>
                </a:ext>
              </a:extLst>
            </p:cNvPr>
            <p:cNvSpPr txBox="1"/>
            <p:nvPr/>
          </p:nvSpPr>
          <p:spPr>
            <a:xfrm>
              <a:off x="3778251" y="34048701"/>
              <a:ext cx="960712" cy="58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TP4</a:t>
              </a: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2E7F5C9-FC13-4C91-9FF3-7E84F828BB6B}"/>
              </a:ext>
            </a:extLst>
          </p:cNvPr>
          <p:cNvGrpSpPr/>
          <p:nvPr/>
        </p:nvGrpSpPr>
        <p:grpSpPr>
          <a:xfrm>
            <a:off x="12515932" y="34054521"/>
            <a:ext cx="4995988" cy="603225"/>
            <a:chOff x="851793" y="33969186"/>
            <a:chExt cx="4995988" cy="603225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B6F4ED27-A60F-4C88-9352-214E17781027}"/>
                </a:ext>
              </a:extLst>
            </p:cNvPr>
            <p:cNvSpPr txBox="1"/>
            <p:nvPr/>
          </p:nvSpPr>
          <p:spPr>
            <a:xfrm>
              <a:off x="851793" y="33987636"/>
              <a:ext cx="3047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Kooperationen</a:t>
              </a: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</a:p>
          </p:txBody>
        </p:sp>
        <p:grpSp>
          <p:nvGrpSpPr>
            <p:cNvPr id="425" name="Gruppieren 424">
              <a:extLst>
                <a:ext uri="{FF2B5EF4-FFF2-40B4-BE49-F238E27FC236}">
                  <a16:creationId xmlns:a16="http://schemas.microsoft.com/office/drawing/2014/main" id="{71E636D9-4856-4827-81DD-70F8702F56F9}"/>
                </a:ext>
              </a:extLst>
            </p:cNvPr>
            <p:cNvGrpSpPr/>
            <p:nvPr/>
          </p:nvGrpSpPr>
          <p:grpSpPr>
            <a:xfrm>
              <a:off x="3800950" y="33971714"/>
              <a:ext cx="960712" cy="600697"/>
              <a:chOff x="3787451" y="34069898"/>
              <a:chExt cx="960712" cy="600697"/>
            </a:xfrm>
          </p:grpSpPr>
          <p:sp>
            <p:nvSpPr>
              <p:cNvPr id="429" name="Rechteck: abgerundete Ecken 428">
                <a:extLst>
                  <a:ext uri="{FF2B5EF4-FFF2-40B4-BE49-F238E27FC236}">
                    <a16:creationId xmlns:a16="http://schemas.microsoft.com/office/drawing/2014/main" id="{83F49AD4-59C2-498B-93E1-7A92A5EEB27C}"/>
                  </a:ext>
                </a:extLst>
              </p:cNvPr>
              <p:cNvSpPr/>
              <p:nvPr/>
            </p:nvSpPr>
            <p:spPr>
              <a:xfrm rot="16200000">
                <a:off x="3990269" y="33906369"/>
                <a:ext cx="555074" cy="882132"/>
              </a:xfrm>
              <a:prstGeom prst="roundRect">
                <a:avLst>
                  <a:gd name="adj" fmla="val 2980"/>
                </a:avLst>
              </a:prstGeom>
              <a:solidFill>
                <a:srgbClr val="002060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0" name="Textfeld 429">
                <a:extLst>
                  <a:ext uri="{FF2B5EF4-FFF2-40B4-BE49-F238E27FC236}">
                    <a16:creationId xmlns:a16="http://schemas.microsoft.com/office/drawing/2014/main" id="{8EE6013D-E492-43F4-B1E4-C1A3F4458C82}"/>
                  </a:ext>
                </a:extLst>
              </p:cNvPr>
              <p:cNvSpPr txBox="1"/>
              <p:nvPr/>
            </p:nvSpPr>
            <p:spPr>
              <a:xfrm>
                <a:off x="3787451" y="34085820"/>
                <a:ext cx="9607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TP1</a:t>
                </a:r>
                <a:endPara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6" name="Gruppieren 425">
              <a:extLst>
                <a:ext uri="{FF2B5EF4-FFF2-40B4-BE49-F238E27FC236}">
                  <a16:creationId xmlns:a16="http://schemas.microsoft.com/office/drawing/2014/main" id="{5A10CB10-F3DB-48AE-A329-30118ADE95C1}"/>
                </a:ext>
              </a:extLst>
            </p:cNvPr>
            <p:cNvGrpSpPr/>
            <p:nvPr/>
          </p:nvGrpSpPr>
          <p:grpSpPr>
            <a:xfrm>
              <a:off x="4887069" y="33969186"/>
              <a:ext cx="960712" cy="600692"/>
              <a:chOff x="3787450" y="34069898"/>
              <a:chExt cx="960712" cy="600692"/>
            </a:xfrm>
          </p:grpSpPr>
          <p:sp>
            <p:nvSpPr>
              <p:cNvPr id="427" name="Rechteck: abgerundete Ecken 426">
                <a:extLst>
                  <a:ext uri="{FF2B5EF4-FFF2-40B4-BE49-F238E27FC236}">
                    <a16:creationId xmlns:a16="http://schemas.microsoft.com/office/drawing/2014/main" id="{3662447E-251C-423C-A1C0-276959806472}"/>
                  </a:ext>
                </a:extLst>
              </p:cNvPr>
              <p:cNvSpPr/>
              <p:nvPr/>
            </p:nvSpPr>
            <p:spPr>
              <a:xfrm rot="16200000">
                <a:off x="3990269" y="33906369"/>
                <a:ext cx="555074" cy="882132"/>
              </a:xfrm>
              <a:prstGeom prst="roundRect">
                <a:avLst>
                  <a:gd name="adj" fmla="val 2980"/>
                </a:avLst>
              </a:prstGeom>
              <a:solidFill>
                <a:srgbClr val="002060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8" name="Textfeld 427">
                <a:extLst>
                  <a:ext uri="{FF2B5EF4-FFF2-40B4-BE49-F238E27FC236}">
                    <a16:creationId xmlns:a16="http://schemas.microsoft.com/office/drawing/2014/main" id="{B5E45AE6-250D-4474-A139-F8CEF97B117E}"/>
                  </a:ext>
                </a:extLst>
              </p:cNvPr>
              <p:cNvSpPr txBox="1"/>
              <p:nvPr/>
            </p:nvSpPr>
            <p:spPr>
              <a:xfrm>
                <a:off x="3787450" y="34085815"/>
                <a:ext cx="9607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TP4</a:t>
                </a:r>
                <a:endPara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31" name="Gruppieren 430">
            <a:extLst>
              <a:ext uri="{FF2B5EF4-FFF2-40B4-BE49-F238E27FC236}">
                <a16:creationId xmlns:a16="http://schemas.microsoft.com/office/drawing/2014/main" id="{D1FBD866-D25D-42F8-A434-929FCA1187C9}"/>
              </a:ext>
            </a:extLst>
          </p:cNvPr>
          <p:cNvGrpSpPr/>
          <p:nvPr/>
        </p:nvGrpSpPr>
        <p:grpSpPr>
          <a:xfrm>
            <a:off x="23016350" y="34041445"/>
            <a:ext cx="3915097" cy="629151"/>
            <a:chOff x="837365" y="33906141"/>
            <a:chExt cx="3915097" cy="629151"/>
          </a:xfrm>
        </p:grpSpPr>
        <p:sp>
          <p:nvSpPr>
            <p:cNvPr id="432" name="Textfeld 431">
              <a:extLst>
                <a:ext uri="{FF2B5EF4-FFF2-40B4-BE49-F238E27FC236}">
                  <a16:creationId xmlns:a16="http://schemas.microsoft.com/office/drawing/2014/main" id="{CD91DBCE-1346-4DEE-A9D8-CFFEE0F8B719}"/>
                </a:ext>
              </a:extLst>
            </p:cNvPr>
            <p:cNvSpPr txBox="1"/>
            <p:nvPr/>
          </p:nvSpPr>
          <p:spPr>
            <a:xfrm>
              <a:off x="837365" y="33906141"/>
              <a:ext cx="3076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Kooperationen: </a:t>
              </a:r>
            </a:p>
          </p:txBody>
        </p:sp>
        <p:grpSp>
          <p:nvGrpSpPr>
            <p:cNvPr id="433" name="Gruppieren 432">
              <a:extLst>
                <a:ext uri="{FF2B5EF4-FFF2-40B4-BE49-F238E27FC236}">
                  <a16:creationId xmlns:a16="http://schemas.microsoft.com/office/drawing/2014/main" id="{D24E9AEF-8B3D-41CE-A060-545A3432B92D}"/>
                </a:ext>
              </a:extLst>
            </p:cNvPr>
            <p:cNvGrpSpPr/>
            <p:nvPr/>
          </p:nvGrpSpPr>
          <p:grpSpPr>
            <a:xfrm>
              <a:off x="3791750" y="33934596"/>
              <a:ext cx="960712" cy="600696"/>
              <a:chOff x="3778251" y="34032780"/>
              <a:chExt cx="960712" cy="600696"/>
            </a:xfrm>
          </p:grpSpPr>
          <p:sp>
            <p:nvSpPr>
              <p:cNvPr id="437" name="Rechteck: abgerundete Ecken 436">
                <a:extLst>
                  <a:ext uri="{FF2B5EF4-FFF2-40B4-BE49-F238E27FC236}">
                    <a16:creationId xmlns:a16="http://schemas.microsoft.com/office/drawing/2014/main" id="{10C09FFF-3D22-412C-8DEB-DED093CAB4BC}"/>
                  </a:ext>
                </a:extLst>
              </p:cNvPr>
              <p:cNvSpPr/>
              <p:nvPr/>
            </p:nvSpPr>
            <p:spPr>
              <a:xfrm rot="16200000">
                <a:off x="3981075" y="33869251"/>
                <a:ext cx="555074" cy="882132"/>
              </a:xfrm>
              <a:prstGeom prst="roundRect">
                <a:avLst>
                  <a:gd name="adj" fmla="val 2980"/>
                </a:avLst>
              </a:prstGeom>
              <a:solidFill>
                <a:srgbClr val="002060"/>
              </a:solidFill>
              <a:ln w="38100" cap="flat" cmpd="sng" algn="ctr">
                <a:solidFill>
                  <a:srgbClr val="00206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8" name="Textfeld 437">
                <a:extLst>
                  <a:ext uri="{FF2B5EF4-FFF2-40B4-BE49-F238E27FC236}">
                    <a16:creationId xmlns:a16="http://schemas.microsoft.com/office/drawing/2014/main" id="{560C2ED6-C36C-43F7-B9B0-17C3B78E09C7}"/>
                  </a:ext>
                </a:extLst>
              </p:cNvPr>
              <p:cNvSpPr txBox="1"/>
              <p:nvPr/>
            </p:nvSpPr>
            <p:spPr>
              <a:xfrm>
                <a:off x="3778251" y="34048701"/>
                <a:ext cx="9607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TP1</a:t>
                </a:r>
                <a:endPara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39" name="Grafik 438">
            <a:extLst>
              <a:ext uri="{FF2B5EF4-FFF2-40B4-BE49-F238E27FC236}">
                <a16:creationId xmlns:a16="http://schemas.microsoft.com/office/drawing/2014/main" id="{A485E8ED-B209-40E3-84E1-26DDF287C96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71" b="89937" l="9959" r="89967">
                        <a14:foregroundMark x1="84330" y1="23289" x2="85262" y2="40483"/>
                        <a14:foregroundMark x1="84330" y1="13542" x2="80897" y2="2559"/>
                        <a14:foregroundMark x1="80897" y1="2559" x2="28796" y2="1898"/>
                        <a14:foregroundMark x1="28796" y1="1898" x2="43534" y2="10265"/>
                        <a14:foregroundMark x1="43534" y1="10265" x2="72048" y2="10581"/>
                        <a14:foregroundMark x1="72048" y1="10581" x2="74830" y2="9718"/>
                        <a14:foregroundMark x1="82480" y1="4313" x2="22669" y2="3278"/>
                        <a14:foregroundMark x1="22536" y1="83094" x2="26236" y2="85911"/>
                        <a14:foregroundMark x1="80897" y1="84876" x2="85262" y2="80017"/>
                        <a14:foregroundMark x1="84197" y1="82835" x2="84063" y2="82835"/>
                        <a14:foregroundMark x1="83664" y1="83094" x2="85129" y2="81024"/>
                        <a14:foregroundMark x1="18837" y1="74353" x2="20953" y2="83353"/>
                        <a14:foregroundMark x1="20154" y1="46147" x2="20154" y2="37148"/>
                        <a14:foregroundMark x1="20820" y1="2271" x2="20287" y2="35883"/>
                      </a14:backgroundRemoval>
                    </a14:imgEffect>
                  </a14:imgLayer>
                </a14:imgProps>
              </a:ext>
            </a:extLst>
          </a:blip>
          <a:srcRect l="16858" t="5274" r="11253" b="10151"/>
          <a:stretch/>
        </p:blipFill>
        <p:spPr>
          <a:xfrm>
            <a:off x="26673786" y="30119600"/>
            <a:ext cx="2778862" cy="1682502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048DC51-E5A0-4CF6-8334-567D12AF3E31}"/>
              </a:ext>
            </a:extLst>
          </p:cNvPr>
          <p:cNvGrpSpPr>
            <a:grpSpLocks noChangeAspect="1"/>
          </p:cNvGrpSpPr>
          <p:nvPr/>
        </p:nvGrpSpPr>
        <p:grpSpPr>
          <a:xfrm>
            <a:off x="19031494" y="17869690"/>
            <a:ext cx="7153728" cy="1176827"/>
            <a:chOff x="19288750" y="17893949"/>
            <a:chExt cx="5150668" cy="847313"/>
          </a:xfrm>
        </p:grpSpPr>
        <p:pic>
          <p:nvPicPr>
            <p:cNvPr id="454" name="Picture 5" descr="O:\Projekte\Aktuelle Projekte\DFG BI 498 75 Transfer FEMSchneidkantenOpti\Veröffentlichungen und Präsentationen\08_13. Schmalkalder Werkzeugtagung_2018_11_Chef\Daten\Bohrer\WZ18\WZ18_S1_SM_Ausschnitt_Differenzmessung_25_-35_neu.png">
              <a:extLst>
                <a:ext uri="{FF2B5EF4-FFF2-40B4-BE49-F238E27FC236}">
                  <a16:creationId xmlns:a16="http://schemas.microsoft.com/office/drawing/2014/main" id="{C5E71CB3-B76D-453C-A751-ADE7DEA4C7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50"/>
            <a:stretch/>
          </p:blipFill>
          <p:spPr bwMode="auto">
            <a:xfrm rot="19800000">
              <a:off x="22408929" y="17918402"/>
              <a:ext cx="2030489" cy="79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" name="Picture 6" descr="O:\Projekte\Aktuelle Projekte\DFG BI 498 75 Transfer FEMSchneidkantenOpti\Veröffentlichungen und Präsentationen\08_13. Schmalkalder Werkzeugtagung_2018_11_Chef\Daten\Bohrer\WZ16\WZ16_S1_SM_Ausschnitt_Differenzmessung_25_-35_neu.png">
              <a:extLst>
                <a:ext uri="{FF2B5EF4-FFF2-40B4-BE49-F238E27FC236}">
                  <a16:creationId xmlns:a16="http://schemas.microsoft.com/office/drawing/2014/main" id="{DECAB733-30A5-485C-80CF-03FD1D3356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3"/>
            <a:stretch/>
          </p:blipFill>
          <p:spPr bwMode="auto">
            <a:xfrm rot="19800000">
              <a:off x="20830322" y="17961370"/>
              <a:ext cx="2036490" cy="71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6" name="Picture 7" descr="O:\Projekte\Aktuelle Projekte\DFG BI 498 75 Transfer FEMSchneidkantenOpti\Veröffentlichungen und Präsentationen\08_13. Schmalkalder Werkzeugtagung_2018_11_Chef\Daten\Bohrer\WZ5\WZ5_S2_SM_Ausschnitt_Differenzmessung_25_-35_neu.png">
              <a:extLst>
                <a:ext uri="{FF2B5EF4-FFF2-40B4-BE49-F238E27FC236}">
                  <a16:creationId xmlns:a16="http://schemas.microsoft.com/office/drawing/2014/main" id="{A25E59C2-F186-4C1D-81E9-BB4417830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0"/>
            <a:stretch/>
          </p:blipFill>
          <p:spPr bwMode="auto">
            <a:xfrm rot="19800000">
              <a:off x="19288750" y="17893949"/>
              <a:ext cx="2017481" cy="84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9" name="Gruppieren 458">
            <a:extLst>
              <a:ext uri="{FF2B5EF4-FFF2-40B4-BE49-F238E27FC236}">
                <a16:creationId xmlns:a16="http://schemas.microsoft.com/office/drawing/2014/main" id="{3CEA4082-5E44-4FD7-8846-11D5709CE277}"/>
              </a:ext>
            </a:extLst>
          </p:cNvPr>
          <p:cNvGrpSpPr/>
          <p:nvPr/>
        </p:nvGrpSpPr>
        <p:grpSpPr>
          <a:xfrm>
            <a:off x="25336453" y="18156780"/>
            <a:ext cx="4116195" cy="1242356"/>
            <a:chOff x="5818338" y="3184788"/>
            <a:chExt cx="3417226" cy="1031392"/>
          </a:xfrm>
        </p:grpSpPr>
        <p:pic>
          <p:nvPicPr>
            <p:cNvPr id="460" name="Picture 5" descr="N:\Temp_Alle\Aßmuth\Kutsch\Bilder_Präsentation\Auswertung des Werkzeugverschleiß\WZ26\3_verschleiß_2_8.png">
              <a:extLst>
                <a:ext uri="{FF2B5EF4-FFF2-40B4-BE49-F238E27FC236}">
                  <a16:creationId xmlns:a16="http://schemas.microsoft.com/office/drawing/2014/main" id="{71DFB462-3ADB-4D22-BE1C-B9C2B1E4B5FC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38" t="14408" r="5081" b="5890"/>
            <a:stretch/>
          </p:blipFill>
          <p:spPr bwMode="auto">
            <a:xfrm rot="5400000">
              <a:off x="7488292" y="2296590"/>
              <a:ext cx="127221" cy="2881313"/>
            </a:xfrm>
            <a:prstGeom prst="rect">
              <a:avLst/>
            </a:prstGeom>
            <a:noFill/>
            <a:ln w="9525">
              <a:solidFill>
                <a:srgbClr val="00326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1" name="Gerade Verbindung 56">
              <a:extLst>
                <a:ext uri="{FF2B5EF4-FFF2-40B4-BE49-F238E27FC236}">
                  <a16:creationId xmlns:a16="http://schemas.microsoft.com/office/drawing/2014/main" id="{53986006-6EFB-4D08-A41E-3FFADAC29B71}"/>
                </a:ext>
              </a:extLst>
            </p:cNvPr>
            <p:cNvCxnSpPr/>
            <p:nvPr/>
          </p:nvCxnSpPr>
          <p:spPr>
            <a:xfrm>
              <a:off x="7840035" y="3728858"/>
              <a:ext cx="0" cy="72000"/>
            </a:xfrm>
            <a:prstGeom prst="line">
              <a:avLst/>
            </a:prstGeom>
            <a:noFill/>
            <a:ln w="9525" cap="flat" cmpd="sng" algn="ctr">
              <a:solidFill>
                <a:srgbClr val="00326E"/>
              </a:solidFill>
              <a:prstDash val="solid"/>
            </a:ln>
            <a:effectLst/>
          </p:spPr>
        </p:cxnSp>
        <p:cxnSp>
          <p:nvCxnSpPr>
            <p:cNvPr id="462" name="Gerade Verbindung 57">
              <a:extLst>
                <a:ext uri="{FF2B5EF4-FFF2-40B4-BE49-F238E27FC236}">
                  <a16:creationId xmlns:a16="http://schemas.microsoft.com/office/drawing/2014/main" id="{F508465D-4F4E-46B5-A0DA-760D5B5D9861}"/>
                </a:ext>
              </a:extLst>
            </p:cNvPr>
            <p:cNvCxnSpPr/>
            <p:nvPr/>
          </p:nvCxnSpPr>
          <p:spPr>
            <a:xfrm>
              <a:off x="6687509" y="3728858"/>
              <a:ext cx="0" cy="72000"/>
            </a:xfrm>
            <a:prstGeom prst="line">
              <a:avLst/>
            </a:prstGeom>
            <a:noFill/>
            <a:ln w="9525" cap="flat" cmpd="sng" algn="ctr">
              <a:solidFill>
                <a:srgbClr val="00326E"/>
              </a:solidFill>
              <a:prstDash val="solid"/>
            </a:ln>
            <a:effectLst/>
          </p:spPr>
        </p:cxnSp>
        <p:cxnSp>
          <p:nvCxnSpPr>
            <p:cNvPr id="463" name="Gerade Verbindung 58">
              <a:extLst>
                <a:ext uri="{FF2B5EF4-FFF2-40B4-BE49-F238E27FC236}">
                  <a16:creationId xmlns:a16="http://schemas.microsoft.com/office/drawing/2014/main" id="{6E51DDAD-F396-4AF8-A75E-B8A9F79D1FBF}"/>
                </a:ext>
              </a:extLst>
            </p:cNvPr>
            <p:cNvCxnSpPr/>
            <p:nvPr/>
          </p:nvCxnSpPr>
          <p:spPr>
            <a:xfrm>
              <a:off x="8416298" y="3728858"/>
              <a:ext cx="0" cy="72000"/>
            </a:xfrm>
            <a:prstGeom prst="line">
              <a:avLst/>
            </a:prstGeom>
            <a:noFill/>
            <a:ln w="9525" cap="flat" cmpd="sng" algn="ctr">
              <a:solidFill>
                <a:srgbClr val="00326E"/>
              </a:solidFill>
              <a:prstDash val="solid"/>
            </a:ln>
            <a:effectLst/>
          </p:spPr>
        </p:cxnSp>
        <p:sp>
          <p:nvSpPr>
            <p:cNvPr id="464" name="Textfeld 463">
              <a:extLst>
                <a:ext uri="{FF2B5EF4-FFF2-40B4-BE49-F238E27FC236}">
                  <a16:creationId xmlns:a16="http://schemas.microsoft.com/office/drawing/2014/main" id="{17CE61B0-BB07-4EDE-AE13-58604C822485}"/>
                </a:ext>
              </a:extLst>
            </p:cNvPr>
            <p:cNvSpPr txBox="1"/>
            <p:nvPr/>
          </p:nvSpPr>
          <p:spPr>
            <a:xfrm>
              <a:off x="6250847" y="3184788"/>
              <a:ext cx="2639238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Profilabweichung</a:t>
              </a:r>
            </a:p>
          </p:txBody>
        </p:sp>
        <p:sp>
          <p:nvSpPr>
            <p:cNvPr id="465" name="Textfeld 464">
              <a:extLst>
                <a:ext uri="{FF2B5EF4-FFF2-40B4-BE49-F238E27FC236}">
                  <a16:creationId xmlns:a16="http://schemas.microsoft.com/office/drawing/2014/main" id="{C663D7C6-77DB-49BA-9108-9A025DFE27BF}"/>
                </a:ext>
              </a:extLst>
            </p:cNvPr>
            <p:cNvSpPr txBox="1"/>
            <p:nvPr/>
          </p:nvSpPr>
          <p:spPr>
            <a:xfrm>
              <a:off x="8749555" y="3781808"/>
              <a:ext cx="486009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25</a:t>
              </a:r>
            </a:p>
          </p:txBody>
        </p:sp>
        <p:sp>
          <p:nvSpPr>
            <p:cNvPr id="466" name="Textfeld 465">
              <a:extLst>
                <a:ext uri="{FF2B5EF4-FFF2-40B4-BE49-F238E27FC236}">
                  <a16:creationId xmlns:a16="http://schemas.microsoft.com/office/drawing/2014/main" id="{0BF7816D-B8B2-42A6-880F-79ED23C003D7}"/>
                </a:ext>
              </a:extLst>
            </p:cNvPr>
            <p:cNvSpPr txBox="1"/>
            <p:nvPr/>
          </p:nvSpPr>
          <p:spPr>
            <a:xfrm>
              <a:off x="5818338" y="3781808"/>
              <a:ext cx="585817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-35</a:t>
              </a:r>
            </a:p>
          </p:txBody>
        </p:sp>
        <p:cxnSp>
          <p:nvCxnSpPr>
            <p:cNvPr id="467" name="Gerade Verbindung 62">
              <a:extLst>
                <a:ext uri="{FF2B5EF4-FFF2-40B4-BE49-F238E27FC236}">
                  <a16:creationId xmlns:a16="http://schemas.microsoft.com/office/drawing/2014/main" id="{7EF3DF75-324A-4564-A96C-8F9DE0630438}"/>
                </a:ext>
              </a:extLst>
            </p:cNvPr>
            <p:cNvCxnSpPr/>
            <p:nvPr/>
          </p:nvCxnSpPr>
          <p:spPr>
            <a:xfrm>
              <a:off x="7263772" y="3728858"/>
              <a:ext cx="0" cy="72000"/>
            </a:xfrm>
            <a:prstGeom prst="line">
              <a:avLst/>
            </a:prstGeom>
            <a:noFill/>
            <a:ln w="9525" cap="flat" cmpd="sng" algn="ctr">
              <a:solidFill>
                <a:srgbClr val="00326E"/>
              </a:solidFill>
              <a:prstDash val="solid"/>
            </a:ln>
            <a:effectLst/>
          </p:spPr>
        </p:cxnSp>
        <p:sp>
          <p:nvSpPr>
            <p:cNvPr id="468" name="Textfeld 467">
              <a:extLst>
                <a:ext uri="{FF2B5EF4-FFF2-40B4-BE49-F238E27FC236}">
                  <a16:creationId xmlns:a16="http://schemas.microsoft.com/office/drawing/2014/main" id="{C341A865-44DD-4CC5-88AC-2960F2439636}"/>
                </a:ext>
              </a:extLst>
            </p:cNvPr>
            <p:cNvSpPr txBox="1"/>
            <p:nvPr/>
          </p:nvSpPr>
          <p:spPr>
            <a:xfrm>
              <a:off x="6401494" y="3781808"/>
              <a:ext cx="585817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-23</a:t>
              </a:r>
            </a:p>
          </p:txBody>
        </p:sp>
        <p:sp>
          <p:nvSpPr>
            <p:cNvPr id="469" name="Textfeld 468">
              <a:extLst>
                <a:ext uri="{FF2B5EF4-FFF2-40B4-BE49-F238E27FC236}">
                  <a16:creationId xmlns:a16="http://schemas.microsoft.com/office/drawing/2014/main" id="{32A9A293-E994-4944-A6E9-45EE69F5300B}"/>
                </a:ext>
              </a:extLst>
            </p:cNvPr>
            <p:cNvSpPr txBox="1"/>
            <p:nvPr/>
          </p:nvSpPr>
          <p:spPr>
            <a:xfrm>
              <a:off x="6984649" y="3781808"/>
              <a:ext cx="585817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-11</a:t>
              </a:r>
            </a:p>
          </p:txBody>
        </p:sp>
        <p:sp>
          <p:nvSpPr>
            <p:cNvPr id="470" name="Textfeld 469">
              <a:extLst>
                <a:ext uri="{FF2B5EF4-FFF2-40B4-BE49-F238E27FC236}">
                  <a16:creationId xmlns:a16="http://schemas.microsoft.com/office/drawing/2014/main" id="{E98F9B78-5426-4134-BFFE-800A565B109B}"/>
                </a:ext>
              </a:extLst>
            </p:cNvPr>
            <p:cNvSpPr txBox="1"/>
            <p:nvPr/>
          </p:nvSpPr>
          <p:spPr>
            <a:xfrm>
              <a:off x="7700885" y="3781808"/>
              <a:ext cx="319658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471" name="Textfeld 470">
              <a:extLst>
                <a:ext uri="{FF2B5EF4-FFF2-40B4-BE49-F238E27FC236}">
                  <a16:creationId xmlns:a16="http://schemas.microsoft.com/office/drawing/2014/main" id="{FA7B1B7B-BAD5-414F-9D7F-4235313312C8}"/>
                </a:ext>
              </a:extLst>
            </p:cNvPr>
            <p:cNvSpPr txBox="1"/>
            <p:nvPr/>
          </p:nvSpPr>
          <p:spPr>
            <a:xfrm>
              <a:off x="8154545" y="3781808"/>
              <a:ext cx="573840" cy="43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µm</a:t>
              </a:r>
            </a:p>
          </p:txBody>
        </p:sp>
      </p:grpSp>
      <p:pic>
        <p:nvPicPr>
          <p:cNvPr id="478" name="Grafik 477">
            <a:extLst>
              <a:ext uri="{FF2B5EF4-FFF2-40B4-BE49-F238E27FC236}">
                <a16:creationId xmlns:a16="http://schemas.microsoft.com/office/drawing/2014/main" id="{01290969-FF49-4BD0-8F70-7A111AC30DBD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9" b="21831"/>
          <a:stretch/>
        </p:blipFill>
        <p:spPr>
          <a:xfrm>
            <a:off x="26937199" y="17423920"/>
            <a:ext cx="914690" cy="893382"/>
          </a:xfrm>
          <a:prstGeom prst="rect">
            <a:avLst/>
          </a:prstGeom>
        </p:spPr>
      </p:pic>
      <p:sp>
        <p:nvSpPr>
          <p:cNvPr id="480" name="Textfeld 479">
            <a:extLst>
              <a:ext uri="{FF2B5EF4-FFF2-40B4-BE49-F238E27FC236}">
                <a16:creationId xmlns:a16="http://schemas.microsoft.com/office/drawing/2014/main" id="{96700AD8-AC98-4284-A8A5-4E2BE64CB3EE}"/>
              </a:ext>
            </a:extLst>
          </p:cNvPr>
          <p:cNvSpPr txBox="1"/>
          <p:nvPr/>
        </p:nvSpPr>
        <p:spPr>
          <a:xfrm rot="19842461">
            <a:off x="17708229" y="17578745"/>
            <a:ext cx="4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Freifläche</a:t>
            </a:r>
          </a:p>
        </p:txBody>
      </p:sp>
      <p:sp>
        <p:nvSpPr>
          <p:cNvPr id="481" name="Textfeld 480">
            <a:extLst>
              <a:ext uri="{FF2B5EF4-FFF2-40B4-BE49-F238E27FC236}">
                <a16:creationId xmlns:a16="http://schemas.microsoft.com/office/drawing/2014/main" id="{54DAA2CC-6AE6-4607-B7AD-583471361949}"/>
              </a:ext>
            </a:extLst>
          </p:cNvPr>
          <p:cNvSpPr txBox="1"/>
          <p:nvPr/>
        </p:nvSpPr>
        <p:spPr>
          <a:xfrm rot="19842461">
            <a:off x="18200433" y="18293476"/>
            <a:ext cx="4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Spanfläche</a:t>
            </a:r>
          </a:p>
        </p:txBody>
      </p:sp>
      <p:sp>
        <p:nvSpPr>
          <p:cNvPr id="482" name="Textfeld 481">
            <a:extLst>
              <a:ext uri="{FF2B5EF4-FFF2-40B4-BE49-F238E27FC236}">
                <a16:creationId xmlns:a16="http://schemas.microsoft.com/office/drawing/2014/main" id="{58D2A2B7-5045-467D-BDA2-E935AF650481}"/>
              </a:ext>
            </a:extLst>
          </p:cNvPr>
          <p:cNvSpPr txBox="1"/>
          <p:nvPr/>
        </p:nvSpPr>
        <p:spPr>
          <a:xfrm>
            <a:off x="19762382" y="18905849"/>
            <a:ext cx="1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1)</a:t>
            </a:r>
          </a:p>
        </p:txBody>
      </p:sp>
      <p:sp>
        <p:nvSpPr>
          <p:cNvPr id="483" name="Textfeld 482">
            <a:extLst>
              <a:ext uri="{FF2B5EF4-FFF2-40B4-BE49-F238E27FC236}">
                <a16:creationId xmlns:a16="http://schemas.microsoft.com/office/drawing/2014/main" id="{29E63CA5-2FE7-4030-B872-3F0CB587AACE}"/>
              </a:ext>
            </a:extLst>
          </p:cNvPr>
          <p:cNvSpPr txBox="1"/>
          <p:nvPr/>
        </p:nvSpPr>
        <p:spPr>
          <a:xfrm>
            <a:off x="21934874" y="18905849"/>
            <a:ext cx="1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rgbClr val="000000"/>
                </a:solidFill>
                <a:ea typeface="Akkurat LL" panose="020B0504020101010102" pitchFamily="34" charset="-126"/>
                <a:cs typeface="Akkurat LL" panose="020B0504020101010102" pitchFamily="34" charset="-126"/>
              </a:rPr>
              <a:t>2</a:t>
            </a: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)</a:t>
            </a:r>
          </a:p>
        </p:txBody>
      </p:sp>
      <p:sp>
        <p:nvSpPr>
          <p:cNvPr id="487" name="Textfeld 486">
            <a:extLst>
              <a:ext uri="{FF2B5EF4-FFF2-40B4-BE49-F238E27FC236}">
                <a16:creationId xmlns:a16="http://schemas.microsoft.com/office/drawing/2014/main" id="{FEFF1A41-43E0-4B77-B877-C54D11F82D59}"/>
              </a:ext>
            </a:extLst>
          </p:cNvPr>
          <p:cNvSpPr txBox="1"/>
          <p:nvPr/>
        </p:nvSpPr>
        <p:spPr>
          <a:xfrm>
            <a:off x="24107365" y="18905849"/>
            <a:ext cx="1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rgbClr val="000000"/>
                </a:solidFill>
                <a:ea typeface="Akkurat LL" panose="020B0504020101010102" pitchFamily="34" charset="-126"/>
                <a:cs typeface="Akkurat LL" panose="020B0504020101010102" pitchFamily="34" charset="-126"/>
              </a:rPr>
              <a:t>3</a:t>
            </a: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)</a:t>
            </a:r>
          </a:p>
        </p:txBody>
      </p:sp>
      <p:sp>
        <p:nvSpPr>
          <p:cNvPr id="488" name="Textfeld 487">
            <a:extLst>
              <a:ext uri="{FF2B5EF4-FFF2-40B4-BE49-F238E27FC236}">
                <a16:creationId xmlns:a16="http://schemas.microsoft.com/office/drawing/2014/main" id="{221641CE-573F-45D9-B7A6-BC4923CAD2A7}"/>
              </a:ext>
            </a:extLst>
          </p:cNvPr>
          <p:cNvSpPr txBox="1"/>
          <p:nvPr/>
        </p:nvSpPr>
        <p:spPr>
          <a:xfrm>
            <a:off x="14500631" y="17315745"/>
            <a:ext cx="50252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Varianten</a:t>
            </a:r>
            <a:r>
              <a:rPr kumimoji="0" lang="de-DE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 </a:t>
            </a:r>
            <a:r>
              <a:rPr kumimoji="0" lang="de-DE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Verrundung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1) Groß, </a:t>
            </a:r>
            <a:r>
              <a:rPr kumimoji="0" lang="de-DE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ortientiert</a:t>
            </a:r>
            <a:endParaRPr kumimoji="0" lang="de-DE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kkurat LL" panose="020B0504020101010102" pitchFamily="34" charset="-126"/>
              <a:cs typeface="Akkurat LL" panose="020B0504020101010102" pitchFamily="34" charset="-126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rgbClr val="000000"/>
                </a:solidFill>
                <a:ea typeface="Akkurat LL" panose="020B0504020101010102" pitchFamily="34" charset="-126"/>
                <a:cs typeface="Akkurat LL" panose="020B0504020101010102" pitchFamily="34" charset="-126"/>
              </a:rPr>
              <a:t>2) Groß, symmetrisch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819"/>
              </a:buClr>
              <a:buSzTx/>
              <a:buFontTx/>
              <a:buNone/>
              <a:tabLst/>
              <a:defRPr/>
            </a:pP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kkurat LL" panose="020B0504020101010102" pitchFamily="34" charset="-126"/>
                <a:cs typeface="Akkurat LL" panose="020B0504020101010102" pitchFamily="34" charset="-126"/>
              </a:rPr>
              <a:t>3) Klein, orientiert</a:t>
            </a:r>
          </a:p>
        </p:txBody>
      </p:sp>
      <p:sp>
        <p:nvSpPr>
          <p:cNvPr id="416" name="Rechteck 415" hidden="1"/>
          <p:cNvSpPr/>
          <p:nvPr/>
        </p:nvSpPr>
        <p:spPr>
          <a:xfrm>
            <a:off x="820799" y="36546750"/>
            <a:ext cx="28631847" cy="2277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Rechteck 416" hidden="1"/>
          <p:cNvSpPr/>
          <p:nvPr/>
        </p:nvSpPr>
        <p:spPr>
          <a:xfrm>
            <a:off x="820800" y="21765912"/>
            <a:ext cx="28631847" cy="12859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Rechteck 421" hidden="1"/>
          <p:cNvSpPr/>
          <p:nvPr/>
        </p:nvSpPr>
        <p:spPr>
          <a:xfrm>
            <a:off x="820800" y="7264800"/>
            <a:ext cx="28631849" cy="128949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69674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</Words>
  <Application>Microsoft Office PowerPoint</Application>
  <PresentationFormat>Benutzerdefiniert</PresentationFormat>
  <Paragraphs>134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8" baseType="lpstr">
      <vt:lpstr>Akkurat LL</vt:lpstr>
      <vt:lpstr>Arial</vt:lpstr>
      <vt:lpstr>Arial Rounded MT Bold</vt:lpstr>
      <vt:lpstr>Calibri</vt:lpstr>
      <vt:lpstr>Cambria Math</vt:lpstr>
      <vt:lpstr>Wingdings</vt:lpstr>
      <vt:lpstr>2_Standarddesign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Wiederkehr</dc:creator>
  <cp:lastModifiedBy>Wenzel</cp:lastModifiedBy>
  <cp:revision>90</cp:revision>
  <dcterms:created xsi:type="dcterms:W3CDTF">2025-10-10T11:53:21Z</dcterms:created>
  <dcterms:modified xsi:type="dcterms:W3CDTF">2025-12-17T09:04:15Z</dcterms:modified>
</cp:coreProperties>
</file>