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"/>
  </p:notesMasterIdLst>
  <p:sldIdLst>
    <p:sldId id="256" r:id="rId2"/>
  </p:sldIdLst>
  <p:sldSz cx="30275213" cy="4280376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4575"/>
    <p:restoredTop sz="97951"/>
  </p:normalViewPr>
  <p:slideViewPr>
    <p:cSldViewPr snapToGrid="0">
      <p:cViewPr>
        <p:scale>
          <a:sx n="75" d="100"/>
          <a:sy n="75" d="100"/>
        </p:scale>
        <p:origin x="1736" y="-100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81252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de-DE" sz="4400" b="0" u="none" strike="noStrike" dirty="0">
                <a:solidFill>
                  <a:srgbClr val="000000"/>
                </a:solidFill>
                <a:effectLst/>
                <a:uFillTx/>
                <a:latin typeface="Calibri"/>
              </a:rPr>
              <a:t>Folie mittels Klicken verschieben</a:t>
            </a: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de-DE" sz="20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Format der Notizen mittels Klicken bearbeiten</a:t>
            </a:r>
          </a:p>
        </p:txBody>
      </p:sp>
      <p:sp>
        <p:nvSpPr>
          <p:cNvPr id="53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de-DE" sz="1400" b="0" u="none" strike="noStrike" dirty="0">
                <a:solidFill>
                  <a:srgbClr val="000000"/>
                </a:solidFill>
                <a:effectLst/>
                <a:uFillTx/>
                <a:latin typeface="Calibri"/>
              </a:rPr>
              <a:t>&lt;Kopfzeile&gt;</a:t>
            </a:r>
          </a:p>
        </p:txBody>
      </p:sp>
      <p:sp>
        <p:nvSpPr>
          <p:cNvPr id="54" name="PlaceHolder 4"/>
          <p:cNvSpPr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de-DE" sz="14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 algn="r">
              <a:buNone/>
            </a:pPr>
            <a:r>
              <a:rPr lang="de-DE" sz="1400" b="0" u="none" strike="noStrike" dirty="0">
                <a:solidFill>
                  <a:srgbClr val="000000"/>
                </a:solidFill>
                <a:effectLst/>
                <a:uFillTx/>
                <a:latin typeface="Calibri"/>
              </a:rPr>
              <a:t>&lt;Datum/Uhrzeit&gt;</a:t>
            </a:r>
          </a:p>
        </p:txBody>
      </p:sp>
      <p:sp>
        <p:nvSpPr>
          <p:cNvPr id="55" name="PlaceHolder 5"/>
          <p:cNvSpPr>
            <a:spLocks noGrp="1"/>
          </p:cNvSpPr>
          <p:nvPr>
            <p:ph type="ft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de-DE" sz="14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>
              <a:buNone/>
            </a:pPr>
            <a:r>
              <a:rPr lang="de-DE" sz="1400" b="0" u="none" strike="noStrike" dirty="0">
                <a:solidFill>
                  <a:srgbClr val="000000"/>
                </a:solidFill>
                <a:effectLst/>
                <a:uFillTx/>
                <a:latin typeface="Calibri"/>
              </a:rPr>
              <a:t>&lt;Fußzeile&gt;</a:t>
            </a:r>
          </a:p>
        </p:txBody>
      </p:sp>
      <p:sp>
        <p:nvSpPr>
          <p:cNvPr id="56" name="PlaceHolder 6"/>
          <p:cNvSpPr>
            <a:spLocks noGrp="1"/>
          </p:cNvSpPr>
          <p:nvPr>
            <p:ph type="sldNum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de-DE" sz="14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 algn="r">
              <a:buNone/>
            </a:pPr>
            <a:fld id="{747E5EE4-412C-4F64-A9C3-EA6FBECD7E94}" type="slidenum">
              <a:rPr lang="de-DE" sz="1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‹Nr.›</a:t>
            </a:fld>
            <a:endParaRPr lang="de-DE" sz="14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338388" y="1143000"/>
            <a:ext cx="2179637" cy="3084513"/>
          </a:xfrm>
          <a:prstGeom prst="rect">
            <a:avLst/>
          </a:prstGeom>
          <a:ln w="0">
            <a:noFill/>
          </a:ln>
        </p:spPr>
        <p:txBody>
          <a:bodyPr/>
          <a:lstStyle/>
          <a:p>
            <a:endParaRPr lang="de-DE" dirty="0"/>
          </a:p>
        </p:txBody>
      </p:sp>
      <p:sp>
        <p:nvSpPr>
          <p:cNvPr id="46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3880" cy="3597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>
              <a:buNone/>
            </a:pPr>
            <a:endParaRPr lang="de-DE" sz="18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463" name="PlaceHolder 3"/>
          <p:cNvSpPr>
            <a:spLocks noGrp="1"/>
          </p:cNvSpPr>
          <p:nvPr>
            <p:ph type="sldNum" idx="4"/>
          </p:nvPr>
        </p:nvSpPr>
        <p:spPr>
          <a:xfrm>
            <a:off x="3884760" y="8685360"/>
            <a:ext cx="2969280" cy="456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de-DE" sz="12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0E87536C-551F-4FC1-97AD-8B27A471C7D8}" type="slidenum">
              <a:rPr lang="de-DE" sz="12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+mn-ea"/>
              </a:rPr>
              <a:t>1</a:t>
            </a:fld>
            <a:endParaRPr lang="de-DE" sz="12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el und Inhalt">
    <p:bg>
      <p:bgPr>
        <a:solidFill>
          <a:srgbClr val="E0F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10"/>
          <p:cNvSpPr/>
          <p:nvPr/>
        </p:nvSpPr>
        <p:spPr>
          <a:xfrm>
            <a:off x="0" y="11182680"/>
            <a:ext cx="30272400" cy="14754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u="none" strike="noStrike" dirty="0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3" name="Textfeld 23"/>
          <p:cNvSpPr/>
          <p:nvPr/>
        </p:nvSpPr>
        <p:spPr>
          <a:xfrm>
            <a:off x="0" y="10682280"/>
            <a:ext cx="30273480" cy="859320"/>
          </a:xfrm>
          <a:prstGeom prst="rect">
            <a:avLst/>
          </a:prstGeom>
          <a:solidFill>
            <a:srgbClr val="83B725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marL="1620000" defTabSz="914400">
              <a:lnSpc>
                <a:spcPct val="100000"/>
              </a:lnSpc>
            </a:pPr>
            <a:r>
              <a:rPr lang="de-DE" sz="5000" b="1" u="none" strike="noStrike" dirty="0">
                <a:solidFill>
                  <a:schemeClr val="lt1"/>
                </a:solidFill>
                <a:effectLst/>
                <a:uFillTx/>
                <a:latin typeface="Arial"/>
              </a:rPr>
              <a:t>Methodisches Vorgehen</a:t>
            </a:r>
            <a:endParaRPr lang="de-DE" sz="50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4" name="Rechteck 111"/>
          <p:cNvSpPr/>
          <p:nvPr/>
        </p:nvSpPr>
        <p:spPr>
          <a:xfrm>
            <a:off x="0" y="27044640"/>
            <a:ext cx="30272760" cy="12159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u="none" strike="noStrike" dirty="0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5" name="Rechteck 12"/>
          <p:cNvSpPr/>
          <p:nvPr/>
        </p:nvSpPr>
        <p:spPr>
          <a:xfrm>
            <a:off x="0" y="0"/>
            <a:ext cx="30273480" cy="5819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u="none" strike="noStrike" dirty="0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6" name="Rechteck 15"/>
          <p:cNvSpPr/>
          <p:nvPr/>
        </p:nvSpPr>
        <p:spPr>
          <a:xfrm>
            <a:off x="-1080" y="39877920"/>
            <a:ext cx="30273480" cy="292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u="none" strike="noStrike" dirty="0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7" name="Textfeld 21"/>
          <p:cNvSpPr/>
          <p:nvPr/>
        </p:nvSpPr>
        <p:spPr>
          <a:xfrm>
            <a:off x="0" y="4040640"/>
            <a:ext cx="30273480" cy="859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marL="1620000" defTabSz="914400">
              <a:lnSpc>
                <a:spcPct val="100000"/>
              </a:lnSpc>
            </a:pPr>
            <a:r>
              <a:rPr lang="de-DE" sz="5000" b="0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Prof. Dr.-Ing. Petra Wiederkehr, Prof. Dr.-Ing. Jürgen Fleischer</a:t>
            </a:r>
            <a:endParaRPr lang="de-DE" sz="50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8" name="Textfeld 25"/>
          <p:cNvSpPr/>
          <p:nvPr/>
        </p:nvSpPr>
        <p:spPr>
          <a:xfrm>
            <a:off x="1636560" y="1314720"/>
            <a:ext cx="17708760" cy="2305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de-DE" sz="7200" b="0" u="none" strike="noStrike" dirty="0">
                <a:solidFill>
                  <a:schemeClr val="dk1"/>
                </a:solidFill>
                <a:effectLst/>
                <a:uFillTx/>
                <a:latin typeface="Arial Rounded MT Bold"/>
              </a:rPr>
              <a:t>Standortübergreifende</a:t>
            </a:r>
            <a:endParaRPr lang="de-DE" sz="72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lang="de-DE" sz="7200" b="0" u="none" strike="noStrike" dirty="0">
                <a:solidFill>
                  <a:schemeClr val="dk1"/>
                </a:solidFill>
                <a:effectLst/>
                <a:uFillTx/>
                <a:latin typeface="Arial Rounded MT Bold"/>
              </a:rPr>
              <a:t>Stabilitätsuntersuchungen</a:t>
            </a:r>
            <a:endParaRPr lang="de-DE" sz="72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9" name="Textfeld 26"/>
          <p:cNvSpPr/>
          <p:nvPr/>
        </p:nvSpPr>
        <p:spPr>
          <a:xfrm>
            <a:off x="22690800" y="1684080"/>
            <a:ext cx="6751800" cy="1567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de-DE" sz="9600" b="1" u="none" strike="noStrike" dirty="0">
                <a:solidFill>
                  <a:srgbClr val="83B725"/>
                </a:solidFill>
                <a:effectLst/>
                <a:uFillTx/>
                <a:latin typeface="Arial Rounded MT Bold"/>
              </a:rPr>
              <a:t>FOR 5888</a:t>
            </a:r>
            <a:endParaRPr lang="de-DE" sz="96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0" name="Rechteck 14"/>
          <p:cNvSpPr/>
          <p:nvPr/>
        </p:nvSpPr>
        <p:spPr>
          <a:xfrm>
            <a:off x="20141640" y="1388880"/>
            <a:ext cx="2157120" cy="2157480"/>
          </a:xfrm>
          <a:prstGeom prst="rect">
            <a:avLst/>
          </a:prstGeom>
          <a:solidFill>
            <a:srgbClr val="83B725"/>
          </a:solidFill>
          <a:ln>
            <a:solidFill>
              <a:srgbClr val="8AA5A7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u="none" strike="noStrike" dirty="0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grpSp>
        <p:nvGrpSpPr>
          <p:cNvPr id="11" name="Gruppieren 1"/>
          <p:cNvGrpSpPr/>
          <p:nvPr/>
        </p:nvGrpSpPr>
        <p:grpSpPr>
          <a:xfrm>
            <a:off x="3542400" y="40548960"/>
            <a:ext cx="23187960" cy="1581480"/>
            <a:chOff x="3542400" y="40548960"/>
            <a:chExt cx="23187960" cy="1581480"/>
          </a:xfrm>
        </p:grpSpPr>
        <p:pic>
          <p:nvPicPr>
            <p:cNvPr id="12" name="Grafik 9"/>
            <p:cNvPicPr/>
            <p:nvPr/>
          </p:nvPicPr>
          <p:blipFill>
            <a:blip r:embed="rId2"/>
            <a:stretch/>
          </p:blipFill>
          <p:spPr>
            <a:xfrm>
              <a:off x="3542400" y="40548960"/>
              <a:ext cx="9815400" cy="158148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13" name="Grafik 27"/>
            <p:cNvPicPr/>
            <p:nvPr/>
          </p:nvPicPr>
          <p:blipFill>
            <a:blip r:embed="rId3"/>
            <a:stretch/>
          </p:blipFill>
          <p:spPr>
            <a:xfrm>
              <a:off x="14515920" y="40548960"/>
              <a:ext cx="3165480" cy="158148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14" name="Grafik 29"/>
            <p:cNvPicPr/>
            <p:nvPr/>
          </p:nvPicPr>
          <p:blipFill>
            <a:blip r:embed="rId4"/>
            <a:srcRect t="42387"/>
            <a:stretch/>
          </p:blipFill>
          <p:spPr>
            <a:xfrm>
              <a:off x="18839520" y="40548960"/>
              <a:ext cx="7890840" cy="1581480"/>
            </a:xfrm>
            <a:prstGeom prst="rect">
              <a:avLst/>
            </a:prstGeom>
            <a:noFill/>
            <a:ln w="0">
              <a:noFill/>
            </a:ln>
          </p:spPr>
        </p:pic>
      </p:grpSp>
      <p:sp>
        <p:nvSpPr>
          <p:cNvPr id="15" name="Textfeld 24"/>
          <p:cNvSpPr/>
          <p:nvPr/>
        </p:nvSpPr>
        <p:spPr>
          <a:xfrm>
            <a:off x="0" y="26381520"/>
            <a:ext cx="30273480" cy="859320"/>
          </a:xfrm>
          <a:prstGeom prst="rect">
            <a:avLst/>
          </a:prstGeom>
          <a:solidFill>
            <a:srgbClr val="83B725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marL="1620000" defTabSz="914400">
              <a:lnSpc>
                <a:spcPct val="100000"/>
              </a:lnSpc>
            </a:pPr>
            <a:r>
              <a:rPr lang="de-DE" sz="5000" b="1" u="none" strike="noStrike" dirty="0">
                <a:solidFill>
                  <a:schemeClr val="lt1"/>
                </a:solidFill>
                <a:effectLst/>
                <a:uFillTx/>
                <a:latin typeface="Arial"/>
              </a:rPr>
              <a:t>Stabilitätsdiagramme</a:t>
            </a:r>
            <a:endParaRPr lang="de-DE" sz="50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6" name="Rechteck 35"/>
          <p:cNvSpPr/>
          <p:nvPr/>
        </p:nvSpPr>
        <p:spPr>
          <a:xfrm>
            <a:off x="0" y="6125400"/>
            <a:ext cx="28617480" cy="1077480"/>
          </a:xfrm>
          <a:prstGeom prst="rect">
            <a:avLst/>
          </a:prstGeom>
          <a:solidFill>
            <a:srgbClr val="E0F2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u="none" strike="noStrike" dirty="0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17" name="Rechteck 2"/>
          <p:cNvSpPr/>
          <p:nvPr/>
        </p:nvSpPr>
        <p:spPr>
          <a:xfrm>
            <a:off x="-1080" y="7082280"/>
            <a:ext cx="30273480" cy="3140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u="none" strike="noStrike" dirty="0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18" name="Textfeld 36"/>
          <p:cNvSpPr/>
          <p:nvPr/>
        </p:nvSpPr>
        <p:spPr>
          <a:xfrm>
            <a:off x="0" y="6271560"/>
            <a:ext cx="30273480" cy="859320"/>
          </a:xfrm>
          <a:prstGeom prst="rect">
            <a:avLst/>
          </a:prstGeom>
          <a:solidFill>
            <a:srgbClr val="83B725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marL="1620000" defTabSz="914400">
              <a:lnSpc>
                <a:spcPct val="100000"/>
              </a:lnSpc>
            </a:pPr>
            <a:r>
              <a:rPr lang="de-DE" sz="5000" b="1" u="none" strike="noStrike" dirty="0">
                <a:solidFill>
                  <a:schemeClr val="lt1"/>
                </a:solidFill>
                <a:effectLst/>
                <a:uFillTx/>
                <a:latin typeface="Arial"/>
              </a:rPr>
              <a:t>Ziel der Vorarbeiten</a:t>
            </a:r>
            <a:endParaRPr lang="de-DE" sz="50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elfolie">
    <p:bg>
      <p:bgPr>
        <a:solidFill>
          <a:srgbClr val="E0F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 110"/>
          <p:cNvSpPr/>
          <p:nvPr/>
        </p:nvSpPr>
        <p:spPr>
          <a:xfrm>
            <a:off x="0" y="9601200"/>
            <a:ext cx="30272400" cy="16335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u="none" strike="noStrike" dirty="0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20" name="Rechteck 111"/>
          <p:cNvSpPr/>
          <p:nvPr/>
        </p:nvSpPr>
        <p:spPr>
          <a:xfrm>
            <a:off x="0" y="24905520"/>
            <a:ext cx="30272760" cy="14298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u="none" strike="noStrike" dirty="0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21" name="Rechteck 12"/>
          <p:cNvSpPr/>
          <p:nvPr/>
        </p:nvSpPr>
        <p:spPr>
          <a:xfrm>
            <a:off x="0" y="0"/>
            <a:ext cx="30273480" cy="5819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u="none" strike="noStrike" dirty="0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22" name="Rechteck 15"/>
          <p:cNvSpPr/>
          <p:nvPr/>
        </p:nvSpPr>
        <p:spPr>
          <a:xfrm>
            <a:off x="-1080" y="39877920"/>
            <a:ext cx="30273480" cy="292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u="none" strike="noStrike" dirty="0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23" name="Textfeld 25"/>
          <p:cNvSpPr/>
          <p:nvPr/>
        </p:nvSpPr>
        <p:spPr>
          <a:xfrm>
            <a:off x="1636560" y="1314720"/>
            <a:ext cx="17708760" cy="2306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de-DE" sz="7200" b="0" u="none" strike="noStrike" dirty="0">
                <a:solidFill>
                  <a:schemeClr val="dk1"/>
                </a:solidFill>
                <a:effectLst/>
                <a:uFillTx/>
                <a:latin typeface="Arial Rounded MT Bold"/>
              </a:rPr>
              <a:t>FOR 5888: Forschungsdaten</a:t>
            </a:r>
            <a:endParaRPr lang="de-DE" sz="72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lang="de-DE" sz="7200" b="0" u="none" strike="noStrike" dirty="0">
                <a:solidFill>
                  <a:schemeClr val="dk1"/>
                </a:solidFill>
                <a:effectLst/>
                <a:uFillTx/>
                <a:latin typeface="Arial Rounded MT Bold"/>
              </a:rPr>
              <a:t>Experimentell und simulativ</a:t>
            </a:r>
            <a:endParaRPr lang="de-DE" sz="72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grpSp>
        <p:nvGrpSpPr>
          <p:cNvPr id="26" name="Gruppieren 1"/>
          <p:cNvGrpSpPr/>
          <p:nvPr/>
        </p:nvGrpSpPr>
        <p:grpSpPr>
          <a:xfrm>
            <a:off x="3542400" y="40548960"/>
            <a:ext cx="23187960" cy="1581480"/>
            <a:chOff x="3542400" y="40548960"/>
            <a:chExt cx="23187960" cy="1581480"/>
          </a:xfrm>
        </p:grpSpPr>
        <p:pic>
          <p:nvPicPr>
            <p:cNvPr id="27" name="Grafik 9"/>
            <p:cNvPicPr/>
            <p:nvPr/>
          </p:nvPicPr>
          <p:blipFill>
            <a:blip r:embed="rId2"/>
            <a:stretch/>
          </p:blipFill>
          <p:spPr>
            <a:xfrm>
              <a:off x="3542400" y="40548960"/>
              <a:ext cx="9815400" cy="158148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28" name="Grafik 27"/>
            <p:cNvPicPr/>
            <p:nvPr/>
          </p:nvPicPr>
          <p:blipFill>
            <a:blip r:embed="rId3"/>
            <a:stretch/>
          </p:blipFill>
          <p:spPr>
            <a:xfrm>
              <a:off x="14515920" y="40548960"/>
              <a:ext cx="3165480" cy="158148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29" name="Grafik 29"/>
            <p:cNvPicPr/>
            <p:nvPr/>
          </p:nvPicPr>
          <p:blipFill>
            <a:blip r:embed="rId4"/>
            <a:srcRect t="42387"/>
            <a:stretch/>
          </p:blipFill>
          <p:spPr>
            <a:xfrm>
              <a:off x="18839520" y="40548960"/>
              <a:ext cx="7890840" cy="1581480"/>
            </a:xfrm>
            <a:prstGeom prst="rect">
              <a:avLst/>
            </a:prstGeom>
            <a:noFill/>
            <a:ln w="0">
              <a:noFill/>
            </a:ln>
          </p:spPr>
        </p:pic>
      </p:grpSp>
      <p:sp>
        <p:nvSpPr>
          <p:cNvPr id="30" name="Rechteck 35"/>
          <p:cNvSpPr/>
          <p:nvPr/>
        </p:nvSpPr>
        <p:spPr>
          <a:xfrm>
            <a:off x="0" y="6125400"/>
            <a:ext cx="28617480" cy="1077480"/>
          </a:xfrm>
          <a:prstGeom prst="rect">
            <a:avLst/>
          </a:prstGeom>
          <a:solidFill>
            <a:srgbClr val="E0F2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u="none" strike="noStrike" dirty="0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31" name="Rechteck 2"/>
          <p:cNvSpPr/>
          <p:nvPr/>
        </p:nvSpPr>
        <p:spPr>
          <a:xfrm>
            <a:off x="-1080" y="6077160"/>
            <a:ext cx="30273480" cy="4146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u="none" strike="noStrike" dirty="0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32" name="Textfeld 36"/>
          <p:cNvSpPr/>
          <p:nvPr/>
        </p:nvSpPr>
        <p:spPr>
          <a:xfrm>
            <a:off x="0" y="5216760"/>
            <a:ext cx="30273480" cy="859680"/>
          </a:xfrm>
          <a:prstGeom prst="rect">
            <a:avLst/>
          </a:prstGeom>
          <a:solidFill>
            <a:srgbClr val="83B725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marL="1620000" defTabSz="914400">
              <a:lnSpc>
                <a:spcPct val="100000"/>
              </a:lnSpc>
            </a:pPr>
            <a:r>
              <a:rPr lang="de-DE" sz="5000" b="1" u="none" strike="noStrike" dirty="0">
                <a:solidFill>
                  <a:schemeClr val="lt1"/>
                </a:solidFill>
                <a:effectLst/>
                <a:uFillTx/>
                <a:latin typeface="Arial"/>
              </a:rPr>
              <a:t>Forschungsdatenmanagement</a:t>
            </a:r>
            <a:endParaRPr lang="de-DE" sz="50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3" name="Rechteck 1"/>
          <p:cNvSpPr/>
          <p:nvPr/>
        </p:nvSpPr>
        <p:spPr>
          <a:xfrm>
            <a:off x="-1080" y="4752720"/>
            <a:ext cx="30275640" cy="463320"/>
          </a:xfrm>
          <a:prstGeom prst="rect">
            <a:avLst/>
          </a:prstGeom>
          <a:solidFill>
            <a:srgbClr val="E0F2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u="none" strike="noStrike" dirty="0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Titel und Inhalt">
    <p:bg>
      <p:bgPr>
        <a:solidFill>
          <a:srgbClr val="E0F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hteck 110"/>
          <p:cNvSpPr/>
          <p:nvPr/>
        </p:nvSpPr>
        <p:spPr>
          <a:xfrm>
            <a:off x="0" y="11182680"/>
            <a:ext cx="30272400" cy="14754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u="none" strike="noStrike" dirty="0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35" name="Textfeld 23"/>
          <p:cNvSpPr/>
          <p:nvPr/>
        </p:nvSpPr>
        <p:spPr>
          <a:xfrm>
            <a:off x="0" y="10682280"/>
            <a:ext cx="30273480" cy="859320"/>
          </a:xfrm>
          <a:prstGeom prst="rect">
            <a:avLst/>
          </a:prstGeom>
          <a:solidFill>
            <a:srgbClr val="83B725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marL="1620000" defTabSz="914400">
              <a:lnSpc>
                <a:spcPct val="100000"/>
              </a:lnSpc>
            </a:pPr>
            <a:r>
              <a:rPr lang="de-DE" sz="5000" b="1" u="none" strike="noStrike" dirty="0">
                <a:solidFill>
                  <a:schemeClr val="lt1"/>
                </a:solidFill>
                <a:effectLst/>
                <a:uFillTx/>
                <a:latin typeface="Arial"/>
              </a:rPr>
              <a:t>Methodisches Vorgehen</a:t>
            </a:r>
            <a:endParaRPr lang="de-DE" sz="50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6" name="Rechteck 111"/>
          <p:cNvSpPr/>
          <p:nvPr/>
        </p:nvSpPr>
        <p:spPr>
          <a:xfrm>
            <a:off x="0" y="27044640"/>
            <a:ext cx="30272760" cy="12159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u="none" strike="noStrike" dirty="0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37" name="Rechteck 12"/>
          <p:cNvSpPr/>
          <p:nvPr/>
        </p:nvSpPr>
        <p:spPr>
          <a:xfrm>
            <a:off x="0" y="0"/>
            <a:ext cx="30273480" cy="5819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u="none" strike="noStrike" dirty="0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38" name="Rechteck 15"/>
          <p:cNvSpPr/>
          <p:nvPr/>
        </p:nvSpPr>
        <p:spPr>
          <a:xfrm>
            <a:off x="-1080" y="39877920"/>
            <a:ext cx="30273480" cy="292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u="none" strike="noStrike" dirty="0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39" name="Textfeld 21"/>
          <p:cNvSpPr/>
          <p:nvPr/>
        </p:nvSpPr>
        <p:spPr>
          <a:xfrm>
            <a:off x="0" y="4040640"/>
            <a:ext cx="30273480" cy="859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marL="1620000" defTabSz="914400">
              <a:lnSpc>
                <a:spcPct val="100000"/>
              </a:lnSpc>
            </a:pPr>
            <a:r>
              <a:rPr lang="de-DE" sz="5000" b="0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Prof. Dr.-Ing. Petra Wiederkehr, Prof. Dr.-Ing. Jürgen Fleischer</a:t>
            </a:r>
            <a:endParaRPr lang="de-DE" sz="50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40" name="Textfeld 25"/>
          <p:cNvSpPr/>
          <p:nvPr/>
        </p:nvSpPr>
        <p:spPr>
          <a:xfrm>
            <a:off x="1636560" y="1314720"/>
            <a:ext cx="17708760" cy="2305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de-DE" sz="7200" b="0" u="none" strike="noStrike" dirty="0">
                <a:solidFill>
                  <a:schemeClr val="dk1"/>
                </a:solidFill>
                <a:effectLst/>
                <a:uFillTx/>
                <a:latin typeface="Arial Rounded MT Bold"/>
              </a:rPr>
              <a:t>Standortübergreifende</a:t>
            </a:r>
            <a:endParaRPr lang="de-DE" sz="72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lang="de-DE" sz="7200" b="0" u="none" strike="noStrike" dirty="0">
                <a:solidFill>
                  <a:schemeClr val="dk1"/>
                </a:solidFill>
                <a:effectLst/>
                <a:uFillTx/>
                <a:latin typeface="Arial Rounded MT Bold"/>
              </a:rPr>
              <a:t>Stabilitätsuntersuchungen</a:t>
            </a:r>
            <a:endParaRPr lang="de-DE" sz="72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41" name="Textfeld 26"/>
          <p:cNvSpPr/>
          <p:nvPr/>
        </p:nvSpPr>
        <p:spPr>
          <a:xfrm>
            <a:off x="22690800" y="1684080"/>
            <a:ext cx="6751800" cy="1567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de-DE" sz="9600" b="1" u="none" strike="noStrike" dirty="0">
                <a:solidFill>
                  <a:srgbClr val="83B725"/>
                </a:solidFill>
                <a:effectLst/>
                <a:uFillTx/>
                <a:latin typeface="Arial Rounded MT Bold"/>
              </a:rPr>
              <a:t>FOR 5888</a:t>
            </a:r>
            <a:endParaRPr lang="de-DE" sz="96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42" name="Rechteck 14"/>
          <p:cNvSpPr/>
          <p:nvPr/>
        </p:nvSpPr>
        <p:spPr>
          <a:xfrm>
            <a:off x="20141640" y="1388880"/>
            <a:ext cx="2157120" cy="2157480"/>
          </a:xfrm>
          <a:prstGeom prst="rect">
            <a:avLst/>
          </a:prstGeom>
          <a:solidFill>
            <a:srgbClr val="83B725"/>
          </a:solidFill>
          <a:ln>
            <a:solidFill>
              <a:srgbClr val="8AA5A7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u="none" strike="noStrike" dirty="0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grpSp>
        <p:nvGrpSpPr>
          <p:cNvPr id="43" name="Gruppieren 1"/>
          <p:cNvGrpSpPr/>
          <p:nvPr/>
        </p:nvGrpSpPr>
        <p:grpSpPr>
          <a:xfrm>
            <a:off x="3542400" y="40548960"/>
            <a:ext cx="23187960" cy="1581480"/>
            <a:chOff x="3542400" y="40548960"/>
            <a:chExt cx="23187960" cy="1581480"/>
          </a:xfrm>
        </p:grpSpPr>
        <p:pic>
          <p:nvPicPr>
            <p:cNvPr id="44" name="Grafik 9"/>
            <p:cNvPicPr/>
            <p:nvPr/>
          </p:nvPicPr>
          <p:blipFill>
            <a:blip r:embed="rId2"/>
            <a:stretch/>
          </p:blipFill>
          <p:spPr>
            <a:xfrm>
              <a:off x="3542400" y="40548960"/>
              <a:ext cx="9815400" cy="158148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45" name="Grafik 27"/>
            <p:cNvPicPr/>
            <p:nvPr/>
          </p:nvPicPr>
          <p:blipFill>
            <a:blip r:embed="rId3"/>
            <a:stretch/>
          </p:blipFill>
          <p:spPr>
            <a:xfrm>
              <a:off x="14515920" y="40548960"/>
              <a:ext cx="3165480" cy="158148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46" name="Grafik 29"/>
            <p:cNvPicPr/>
            <p:nvPr/>
          </p:nvPicPr>
          <p:blipFill>
            <a:blip r:embed="rId4"/>
            <a:srcRect t="42387"/>
            <a:stretch/>
          </p:blipFill>
          <p:spPr>
            <a:xfrm>
              <a:off x="18839520" y="40548960"/>
              <a:ext cx="7890840" cy="1581480"/>
            </a:xfrm>
            <a:prstGeom prst="rect">
              <a:avLst/>
            </a:prstGeom>
            <a:noFill/>
            <a:ln w="0">
              <a:noFill/>
            </a:ln>
          </p:spPr>
        </p:pic>
      </p:grpSp>
      <p:sp>
        <p:nvSpPr>
          <p:cNvPr id="47" name="Textfeld 24"/>
          <p:cNvSpPr/>
          <p:nvPr/>
        </p:nvSpPr>
        <p:spPr>
          <a:xfrm>
            <a:off x="0" y="26381520"/>
            <a:ext cx="30273480" cy="859320"/>
          </a:xfrm>
          <a:prstGeom prst="rect">
            <a:avLst/>
          </a:prstGeom>
          <a:solidFill>
            <a:srgbClr val="83B725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marL="1620000" defTabSz="914400">
              <a:lnSpc>
                <a:spcPct val="100000"/>
              </a:lnSpc>
            </a:pPr>
            <a:r>
              <a:rPr lang="de-DE" sz="5000" b="1" u="none" strike="noStrike" dirty="0">
                <a:solidFill>
                  <a:schemeClr val="lt1"/>
                </a:solidFill>
                <a:effectLst/>
                <a:uFillTx/>
                <a:latin typeface="Arial"/>
              </a:rPr>
              <a:t>Stabilitätsdiagramme</a:t>
            </a:r>
            <a:endParaRPr lang="de-DE" sz="50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48" name="Rechteck 35"/>
          <p:cNvSpPr/>
          <p:nvPr/>
        </p:nvSpPr>
        <p:spPr>
          <a:xfrm>
            <a:off x="0" y="6125400"/>
            <a:ext cx="28617480" cy="1077480"/>
          </a:xfrm>
          <a:prstGeom prst="rect">
            <a:avLst/>
          </a:prstGeom>
          <a:solidFill>
            <a:srgbClr val="E0F2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u="none" strike="noStrike" dirty="0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49" name="Rechteck 2"/>
          <p:cNvSpPr/>
          <p:nvPr/>
        </p:nvSpPr>
        <p:spPr>
          <a:xfrm>
            <a:off x="-1080" y="7082280"/>
            <a:ext cx="30273480" cy="3140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u="none" strike="noStrike" dirty="0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50" name="Textfeld 36"/>
          <p:cNvSpPr/>
          <p:nvPr/>
        </p:nvSpPr>
        <p:spPr>
          <a:xfrm>
            <a:off x="0" y="6271560"/>
            <a:ext cx="30273480" cy="859320"/>
          </a:xfrm>
          <a:prstGeom prst="rect">
            <a:avLst/>
          </a:prstGeom>
          <a:solidFill>
            <a:srgbClr val="83B725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marL="1620000" defTabSz="914400">
              <a:lnSpc>
                <a:spcPct val="100000"/>
              </a:lnSpc>
            </a:pPr>
            <a:r>
              <a:rPr lang="de-DE" sz="5000" b="1" u="none" strike="noStrike" dirty="0">
                <a:solidFill>
                  <a:schemeClr val="lt1"/>
                </a:solidFill>
                <a:effectLst/>
                <a:uFillTx/>
                <a:latin typeface="Arial"/>
              </a:rPr>
              <a:t>Ziel der Vorarbeiten</a:t>
            </a:r>
            <a:endParaRPr lang="de-DE" sz="50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wmf"/><Relationship Id="rId18" Type="http://schemas.openxmlformats.org/officeDocument/2006/relationships/image" Target="../media/image19.wmf"/><Relationship Id="rId3" Type="http://schemas.openxmlformats.org/officeDocument/2006/relationships/image" Target="../media/image4.png"/><Relationship Id="rId21" Type="http://schemas.openxmlformats.org/officeDocument/2006/relationships/image" Target="../media/image22.wmf"/><Relationship Id="rId7" Type="http://schemas.openxmlformats.org/officeDocument/2006/relationships/image" Target="../media/image8.svg"/><Relationship Id="rId12" Type="http://schemas.openxmlformats.org/officeDocument/2006/relationships/image" Target="../media/image13.wmf"/><Relationship Id="rId17" Type="http://schemas.openxmlformats.org/officeDocument/2006/relationships/image" Target="../media/image18.wmf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7.wmf"/><Relationship Id="rId20" Type="http://schemas.openxmlformats.org/officeDocument/2006/relationships/image" Target="../media/image21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wmf"/><Relationship Id="rId24" Type="http://schemas.openxmlformats.org/officeDocument/2006/relationships/image" Target="../media/image25.png"/><Relationship Id="rId5" Type="http://schemas.openxmlformats.org/officeDocument/2006/relationships/image" Target="../media/image6.png"/><Relationship Id="rId15" Type="http://schemas.openxmlformats.org/officeDocument/2006/relationships/image" Target="../media/image16.wmf"/><Relationship Id="rId23" Type="http://schemas.openxmlformats.org/officeDocument/2006/relationships/image" Target="../media/image24.png"/><Relationship Id="rId10" Type="http://schemas.openxmlformats.org/officeDocument/2006/relationships/image" Target="../media/image11.png"/><Relationship Id="rId19" Type="http://schemas.openxmlformats.org/officeDocument/2006/relationships/image" Target="../media/image20.wmf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wmf"/><Relationship Id="rId22" Type="http://schemas.openxmlformats.org/officeDocument/2006/relationships/image" Target="../media/image23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eck 47">
            <a:extLst>
              <a:ext uri="{FF2B5EF4-FFF2-40B4-BE49-F238E27FC236}">
                <a16:creationId xmlns:a16="http://schemas.microsoft.com/office/drawing/2014/main" id="{3F59D12A-C214-92AA-C4E8-FEF1D8504D92}"/>
              </a:ext>
            </a:extLst>
          </p:cNvPr>
          <p:cNvSpPr/>
          <p:nvPr/>
        </p:nvSpPr>
        <p:spPr>
          <a:xfrm>
            <a:off x="22086800" y="7209984"/>
            <a:ext cx="7309440" cy="207811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u="none" strike="noStrike" dirty="0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57" name="Oval 1"/>
          <p:cNvSpPr/>
          <p:nvPr/>
        </p:nvSpPr>
        <p:spPr>
          <a:xfrm>
            <a:off x="959240" y="7377480"/>
            <a:ext cx="6751800" cy="6751800"/>
          </a:xfrm>
          <a:prstGeom prst="ellipse">
            <a:avLst/>
          </a:prstGeom>
          <a:solidFill>
            <a:srgbClr val="82B825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u="none" strike="noStrike" dirty="0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58" name="Oval 2"/>
          <p:cNvSpPr/>
          <p:nvPr/>
        </p:nvSpPr>
        <p:spPr>
          <a:xfrm>
            <a:off x="4427840" y="7377480"/>
            <a:ext cx="6751800" cy="6751800"/>
          </a:xfrm>
          <a:prstGeom prst="ellipse">
            <a:avLst/>
          </a:prstGeom>
          <a:solidFill>
            <a:srgbClr val="E0F2C0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u="none" strike="noStrike" dirty="0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59" name="Textfeld 3"/>
          <p:cNvSpPr/>
          <p:nvPr/>
        </p:nvSpPr>
        <p:spPr>
          <a:xfrm>
            <a:off x="22109660" y="6309362"/>
            <a:ext cx="7309440" cy="768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de-DE" sz="4400" b="0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Zusammenarbeit</a:t>
            </a:r>
            <a:endParaRPr lang="de-DE" sz="44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60" name="Textfeld 4"/>
          <p:cNvSpPr/>
          <p:nvPr/>
        </p:nvSpPr>
        <p:spPr>
          <a:xfrm>
            <a:off x="12063240" y="6309362"/>
            <a:ext cx="8112240" cy="768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de-DE" sz="4400" b="0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Austausch und FDM-Dienste</a:t>
            </a:r>
            <a:endParaRPr lang="de-DE" sz="44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65" name="Rechteck 17"/>
          <p:cNvSpPr/>
          <p:nvPr/>
        </p:nvSpPr>
        <p:spPr>
          <a:xfrm>
            <a:off x="10710720" y="12590166"/>
            <a:ext cx="10867755" cy="2330640"/>
          </a:xfrm>
          <a:custGeom>
            <a:avLst/>
            <a:gdLst>
              <a:gd name="csX0" fmla="*/ 0 w 7717944"/>
              <a:gd name="csY0" fmla="*/ 0 h 2330640"/>
              <a:gd name="csX1" fmla="*/ 7717944 w 7717944"/>
              <a:gd name="csY1" fmla="*/ 0 h 2330640"/>
              <a:gd name="csX2" fmla="*/ 7717944 w 7717944"/>
              <a:gd name="csY2" fmla="*/ 2330640 h 2330640"/>
              <a:gd name="csX3" fmla="*/ 0 w 7717944"/>
              <a:gd name="csY3" fmla="*/ 2330640 h 2330640"/>
              <a:gd name="csX4" fmla="*/ 0 w 7717944"/>
              <a:gd name="csY4" fmla="*/ 0 h 2330640"/>
              <a:gd name="csX0" fmla="*/ 1571625 w 9289569"/>
              <a:gd name="csY0" fmla="*/ 0 h 2330640"/>
              <a:gd name="csX1" fmla="*/ 9289569 w 9289569"/>
              <a:gd name="csY1" fmla="*/ 0 h 2330640"/>
              <a:gd name="csX2" fmla="*/ 9289569 w 9289569"/>
              <a:gd name="csY2" fmla="*/ 2330640 h 2330640"/>
              <a:gd name="csX3" fmla="*/ 0 w 9289569"/>
              <a:gd name="csY3" fmla="*/ 2330640 h 2330640"/>
              <a:gd name="csX4" fmla="*/ 1571625 w 9289569"/>
              <a:gd name="csY4" fmla="*/ 0 h 2330640"/>
              <a:gd name="csX0" fmla="*/ 1571625 w 10867755"/>
              <a:gd name="csY0" fmla="*/ 0 h 2330640"/>
              <a:gd name="csX1" fmla="*/ 9289569 w 10867755"/>
              <a:gd name="csY1" fmla="*/ 0 h 2330640"/>
              <a:gd name="csX2" fmla="*/ 10867755 w 10867755"/>
              <a:gd name="csY2" fmla="*/ 2327253 h 2330640"/>
              <a:gd name="csX3" fmla="*/ 0 w 10867755"/>
              <a:gd name="csY3" fmla="*/ 2330640 h 2330640"/>
              <a:gd name="csX4" fmla="*/ 1571625 w 10867755"/>
              <a:gd name="csY4" fmla="*/ 0 h 233064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0867755" h="2330640">
                <a:moveTo>
                  <a:pt x="1571625" y="0"/>
                </a:moveTo>
                <a:lnTo>
                  <a:pt x="9289569" y="0"/>
                </a:lnTo>
                <a:lnTo>
                  <a:pt x="10867755" y="2327253"/>
                </a:lnTo>
                <a:lnTo>
                  <a:pt x="0" y="2330640"/>
                </a:lnTo>
                <a:lnTo>
                  <a:pt x="1571625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u="none" strike="noStrike" dirty="0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69" name="Rechteck 14"/>
          <p:cNvSpPr/>
          <p:nvPr/>
        </p:nvSpPr>
        <p:spPr>
          <a:xfrm>
            <a:off x="12417215" y="10037160"/>
            <a:ext cx="7512684" cy="2334027"/>
          </a:xfrm>
          <a:custGeom>
            <a:avLst/>
            <a:gdLst>
              <a:gd name="csX0" fmla="*/ 0 w 4556125"/>
              <a:gd name="csY0" fmla="*/ 0 h 2330640"/>
              <a:gd name="csX1" fmla="*/ 4556125 w 4556125"/>
              <a:gd name="csY1" fmla="*/ 0 h 2330640"/>
              <a:gd name="csX2" fmla="*/ 4556125 w 4556125"/>
              <a:gd name="csY2" fmla="*/ 2330640 h 2330640"/>
              <a:gd name="csX3" fmla="*/ 0 w 4556125"/>
              <a:gd name="csY3" fmla="*/ 2330640 h 2330640"/>
              <a:gd name="csX4" fmla="*/ 0 w 4556125"/>
              <a:gd name="csY4" fmla="*/ 0 h 2330640"/>
              <a:gd name="csX0" fmla="*/ 1578186 w 6134311"/>
              <a:gd name="csY0" fmla="*/ 0 h 2334027"/>
              <a:gd name="csX1" fmla="*/ 6134311 w 6134311"/>
              <a:gd name="csY1" fmla="*/ 0 h 2334027"/>
              <a:gd name="csX2" fmla="*/ 6134311 w 6134311"/>
              <a:gd name="csY2" fmla="*/ 2330640 h 2334027"/>
              <a:gd name="csX3" fmla="*/ 0 w 6134311"/>
              <a:gd name="csY3" fmla="*/ 2334027 h 2334027"/>
              <a:gd name="csX4" fmla="*/ 1578186 w 6134311"/>
              <a:gd name="csY4" fmla="*/ 0 h 2334027"/>
              <a:gd name="csX0" fmla="*/ 1578186 w 7512684"/>
              <a:gd name="csY0" fmla="*/ 0 h 2334027"/>
              <a:gd name="csX1" fmla="*/ 6134311 w 7512684"/>
              <a:gd name="csY1" fmla="*/ 0 h 2334027"/>
              <a:gd name="csX2" fmla="*/ 7512684 w 7512684"/>
              <a:gd name="csY2" fmla="*/ 2327253 h 2334027"/>
              <a:gd name="csX3" fmla="*/ 0 w 7512684"/>
              <a:gd name="csY3" fmla="*/ 2334027 h 2334027"/>
              <a:gd name="csX4" fmla="*/ 1578186 w 7512684"/>
              <a:gd name="csY4" fmla="*/ 0 h 233402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7512684" h="2334027">
                <a:moveTo>
                  <a:pt x="1578186" y="0"/>
                </a:moveTo>
                <a:lnTo>
                  <a:pt x="6134311" y="0"/>
                </a:lnTo>
                <a:lnTo>
                  <a:pt x="7512684" y="2327253"/>
                </a:lnTo>
                <a:lnTo>
                  <a:pt x="0" y="2334027"/>
                </a:lnTo>
                <a:lnTo>
                  <a:pt x="1578186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u="none" strike="noStrike" dirty="0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71" name="Rechteck 9"/>
          <p:cNvSpPr/>
          <p:nvPr/>
        </p:nvSpPr>
        <p:spPr>
          <a:xfrm>
            <a:off x="14111679" y="7562160"/>
            <a:ext cx="4342267" cy="2327254"/>
          </a:xfrm>
          <a:custGeom>
            <a:avLst/>
            <a:gdLst>
              <a:gd name="csX0" fmla="*/ 0 w 1109520"/>
              <a:gd name="csY0" fmla="*/ 0 h 2330640"/>
              <a:gd name="csX1" fmla="*/ 1109520 w 1109520"/>
              <a:gd name="csY1" fmla="*/ 0 h 2330640"/>
              <a:gd name="csX2" fmla="*/ 1109520 w 1109520"/>
              <a:gd name="csY2" fmla="*/ 2330640 h 2330640"/>
              <a:gd name="csX3" fmla="*/ 0 w 1109520"/>
              <a:gd name="csY3" fmla="*/ 2330640 h 2330640"/>
              <a:gd name="csX4" fmla="*/ 0 w 1109520"/>
              <a:gd name="csY4" fmla="*/ 0 h 2330640"/>
              <a:gd name="csX0" fmla="*/ 1595120 w 2704640"/>
              <a:gd name="csY0" fmla="*/ 0 h 2330640"/>
              <a:gd name="csX1" fmla="*/ 2704640 w 2704640"/>
              <a:gd name="csY1" fmla="*/ 0 h 2330640"/>
              <a:gd name="csX2" fmla="*/ 2704640 w 2704640"/>
              <a:gd name="csY2" fmla="*/ 2330640 h 2330640"/>
              <a:gd name="csX3" fmla="*/ 0 w 2704640"/>
              <a:gd name="csY3" fmla="*/ 2327254 h 2330640"/>
              <a:gd name="csX4" fmla="*/ 1595120 w 2704640"/>
              <a:gd name="csY4" fmla="*/ 0 h 2330640"/>
              <a:gd name="csX0" fmla="*/ 1595120 w 4299760"/>
              <a:gd name="csY0" fmla="*/ 0 h 2327254"/>
              <a:gd name="csX1" fmla="*/ 2704640 w 4299760"/>
              <a:gd name="csY1" fmla="*/ 0 h 2327254"/>
              <a:gd name="csX2" fmla="*/ 4299760 w 4299760"/>
              <a:gd name="csY2" fmla="*/ 2327253 h 2327254"/>
              <a:gd name="csX3" fmla="*/ 0 w 4299760"/>
              <a:gd name="csY3" fmla="*/ 2327254 h 2327254"/>
              <a:gd name="csX4" fmla="*/ 1595120 w 4299760"/>
              <a:gd name="csY4" fmla="*/ 0 h 232725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4299760" h="2327254">
                <a:moveTo>
                  <a:pt x="1595120" y="0"/>
                </a:moveTo>
                <a:lnTo>
                  <a:pt x="2704640" y="0"/>
                </a:lnTo>
                <a:lnTo>
                  <a:pt x="4299760" y="2327253"/>
                </a:lnTo>
                <a:lnTo>
                  <a:pt x="0" y="2327254"/>
                </a:lnTo>
                <a:lnTo>
                  <a:pt x="159512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u="none" strike="noStrike" dirty="0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pic>
        <p:nvPicPr>
          <p:cNvPr id="74" name="Grafik 18"/>
          <p:cNvPicPr/>
          <p:nvPr/>
        </p:nvPicPr>
        <p:blipFill>
          <a:blip r:embed="rId3"/>
          <a:stretch/>
        </p:blipFill>
        <p:spPr>
          <a:xfrm>
            <a:off x="15991668" y="10944360"/>
            <a:ext cx="2997720" cy="908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75" name="Grafik 19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14519313" y="12861048"/>
            <a:ext cx="2454247" cy="172800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76" name="Gruppieren 20"/>
          <p:cNvGrpSpPr/>
          <p:nvPr/>
        </p:nvGrpSpPr>
        <p:grpSpPr>
          <a:xfrm>
            <a:off x="15373886" y="8038680"/>
            <a:ext cx="2105280" cy="1750320"/>
            <a:chOff x="13714560" y="10419480"/>
            <a:chExt cx="2105280" cy="1750320"/>
          </a:xfrm>
        </p:grpSpPr>
        <p:pic>
          <p:nvPicPr>
            <p:cNvPr id="77" name="Grafik 21"/>
            <p:cNvPicPr/>
            <p:nvPr/>
          </p:nvPicPr>
          <p:blipFill>
            <a:blip r:embed="rId5"/>
            <a:stretch/>
          </p:blipFill>
          <p:spPr>
            <a:xfrm>
              <a:off x="13923720" y="10419480"/>
              <a:ext cx="1612080" cy="115488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78" name="Textfeld 22"/>
            <p:cNvSpPr/>
            <p:nvPr/>
          </p:nvSpPr>
          <p:spPr>
            <a:xfrm>
              <a:off x="13714560" y="11647440"/>
              <a:ext cx="2105280" cy="522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de-DE" sz="2800" b="0" u="none" strike="noStrike" dirty="0">
                  <a:solidFill>
                    <a:schemeClr val="dk1"/>
                  </a:solidFill>
                  <a:effectLst/>
                  <a:uFillTx/>
                  <a:latin typeface="Arial"/>
                </a:rPr>
                <a:t>TUDoData</a:t>
              </a:r>
              <a:endParaRPr lang="de-DE" sz="2800" b="0" u="none" strike="noStrike" dirty="0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</p:grpSp>
      <p:pic>
        <p:nvPicPr>
          <p:cNvPr id="79" name="Grafik 23"/>
          <p:cNvPicPr/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/>
        </p:blipFill>
        <p:spPr>
          <a:xfrm>
            <a:off x="17239715" y="13428437"/>
            <a:ext cx="3024720" cy="77940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80" name="Gruppieren 24"/>
          <p:cNvGrpSpPr/>
          <p:nvPr/>
        </p:nvGrpSpPr>
        <p:grpSpPr>
          <a:xfrm>
            <a:off x="12141866" y="12877134"/>
            <a:ext cx="2272896" cy="1796679"/>
            <a:chOff x="16289767" y="10116123"/>
            <a:chExt cx="2954223" cy="2335255"/>
          </a:xfrm>
        </p:grpSpPr>
        <p:pic>
          <p:nvPicPr>
            <p:cNvPr id="81" name="Picture 2" descr="RADAR | Forschungsdaten"/>
            <p:cNvPicPr/>
            <p:nvPr/>
          </p:nvPicPr>
          <p:blipFill>
            <a:blip r:embed="rId8"/>
            <a:stretch/>
          </p:blipFill>
          <p:spPr>
            <a:xfrm>
              <a:off x="16757050" y="10116123"/>
              <a:ext cx="2044801" cy="165636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82" name="Textfeld 26"/>
            <p:cNvSpPr/>
            <p:nvPr/>
          </p:nvSpPr>
          <p:spPr>
            <a:xfrm>
              <a:off x="16289767" y="11773206"/>
              <a:ext cx="2954223" cy="678172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de-DE" sz="2800" b="0" u="none" strike="noStrike" dirty="0">
                  <a:solidFill>
                    <a:schemeClr val="dk1"/>
                  </a:solidFill>
                  <a:effectLst/>
                  <a:uFillTx/>
                  <a:latin typeface="Arial"/>
                </a:rPr>
                <a:t>RADAR4KIT</a:t>
              </a:r>
              <a:endParaRPr lang="de-DE" sz="2800" b="0" u="none" strike="noStrike" dirty="0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</p:grpSp>
      <p:grpSp>
        <p:nvGrpSpPr>
          <p:cNvPr id="83" name="Gruppieren 27"/>
          <p:cNvGrpSpPr>
            <a:grpSpLocks noChangeAspect="1"/>
          </p:cNvGrpSpPr>
          <p:nvPr/>
        </p:nvGrpSpPr>
        <p:grpSpPr>
          <a:xfrm>
            <a:off x="14081694" y="10471455"/>
            <a:ext cx="1152000" cy="1502768"/>
            <a:chOff x="15583320" y="7908120"/>
            <a:chExt cx="1356120" cy="1769040"/>
          </a:xfrm>
        </p:grpSpPr>
        <p:pic>
          <p:nvPicPr>
            <p:cNvPr id="84" name="Grafik 28"/>
            <p:cNvPicPr/>
            <p:nvPr/>
          </p:nvPicPr>
          <p:blipFill>
            <a:blip r:embed="rId9"/>
            <a:stretch/>
          </p:blipFill>
          <p:spPr>
            <a:xfrm>
              <a:off x="15583320" y="7908120"/>
              <a:ext cx="1356120" cy="135612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85" name="Grafik 29"/>
            <p:cNvPicPr/>
            <p:nvPr/>
          </p:nvPicPr>
          <p:blipFill>
            <a:blip r:embed="rId10"/>
            <a:srcRect l="34849" t="32723" b="37005"/>
            <a:stretch/>
          </p:blipFill>
          <p:spPr>
            <a:xfrm>
              <a:off x="15666120" y="9308520"/>
              <a:ext cx="1190880" cy="368640"/>
            </a:xfrm>
            <a:prstGeom prst="rect">
              <a:avLst/>
            </a:prstGeom>
            <a:noFill/>
            <a:ln w="0">
              <a:noFill/>
            </a:ln>
          </p:spPr>
        </p:pic>
      </p:grpSp>
      <p:sp>
        <p:nvSpPr>
          <p:cNvPr id="86" name="Textfeld 30"/>
          <p:cNvSpPr/>
          <p:nvPr/>
        </p:nvSpPr>
        <p:spPr>
          <a:xfrm rot="18260400">
            <a:off x="11182729" y="10603836"/>
            <a:ext cx="3525565" cy="6448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de-DE" sz="3600" b="0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Dokumentation</a:t>
            </a:r>
            <a:endParaRPr lang="de-DE" sz="36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87" name="Textfeld 31"/>
          <p:cNvSpPr/>
          <p:nvPr/>
        </p:nvSpPr>
        <p:spPr>
          <a:xfrm rot="18260400">
            <a:off x="9334391" y="13381594"/>
            <a:ext cx="3515418" cy="6448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de-DE" sz="3600" b="0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Speicherung</a:t>
            </a:r>
            <a:endParaRPr lang="de-DE" sz="36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88" name="Textfeld 32"/>
          <p:cNvSpPr/>
          <p:nvPr/>
        </p:nvSpPr>
        <p:spPr>
          <a:xfrm rot="18260400">
            <a:off x="13120759" y="8097410"/>
            <a:ext cx="3054960" cy="645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de-DE" sz="3600" b="0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Austausch</a:t>
            </a:r>
            <a:endParaRPr lang="de-DE" sz="36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89" name="Textfeld 33"/>
          <p:cNvSpPr/>
          <p:nvPr/>
        </p:nvSpPr>
        <p:spPr>
          <a:xfrm>
            <a:off x="2896760" y="6309362"/>
            <a:ext cx="5830200" cy="768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de-DE" sz="4400" b="0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Nachnutzbare Daten</a:t>
            </a:r>
            <a:endParaRPr lang="de-DE" sz="44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90" name="Grafik 34"/>
          <p:cNvPicPr/>
          <p:nvPr/>
        </p:nvPicPr>
        <p:blipFill>
          <a:blip r:embed="rId11"/>
          <a:stretch/>
        </p:blipFill>
        <p:spPr>
          <a:xfrm>
            <a:off x="2191435" y="8930160"/>
            <a:ext cx="1510560" cy="7614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1" name="Grafik 35"/>
          <p:cNvPicPr/>
          <p:nvPr/>
        </p:nvPicPr>
        <p:blipFill>
          <a:blip r:embed="rId12"/>
          <a:stretch/>
        </p:blipFill>
        <p:spPr>
          <a:xfrm>
            <a:off x="7706104" y="7926660"/>
            <a:ext cx="1193040" cy="9010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2" name="Grafik 36"/>
          <p:cNvPicPr/>
          <p:nvPr/>
        </p:nvPicPr>
        <p:blipFill>
          <a:blip r:embed="rId13"/>
          <a:stretch/>
        </p:blipFill>
        <p:spPr>
          <a:xfrm>
            <a:off x="4468941" y="10901520"/>
            <a:ext cx="1320120" cy="8755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3" name="Grafik 37"/>
          <p:cNvPicPr/>
          <p:nvPr/>
        </p:nvPicPr>
        <p:blipFill>
          <a:blip r:embed="rId14"/>
          <a:stretch/>
        </p:blipFill>
        <p:spPr>
          <a:xfrm>
            <a:off x="8980451" y="9202500"/>
            <a:ext cx="1358280" cy="10659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4" name="Grafik 38"/>
          <p:cNvPicPr/>
          <p:nvPr/>
        </p:nvPicPr>
        <p:blipFill>
          <a:blip r:embed="rId15"/>
          <a:stretch/>
        </p:blipFill>
        <p:spPr>
          <a:xfrm>
            <a:off x="6239000" y="9852480"/>
            <a:ext cx="1269360" cy="11041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5" name="Grafik 39"/>
          <p:cNvPicPr/>
          <p:nvPr/>
        </p:nvPicPr>
        <p:blipFill>
          <a:blip r:embed="rId16"/>
          <a:stretch/>
        </p:blipFill>
        <p:spPr>
          <a:xfrm>
            <a:off x="5221309" y="8825241"/>
            <a:ext cx="608760" cy="13708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6" name="Grafik 40"/>
          <p:cNvPicPr/>
          <p:nvPr/>
        </p:nvPicPr>
        <p:blipFill>
          <a:blip r:embed="rId17"/>
          <a:stretch/>
        </p:blipFill>
        <p:spPr>
          <a:xfrm>
            <a:off x="3777201" y="7680237"/>
            <a:ext cx="1383480" cy="10659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7" name="Grafik 41"/>
          <p:cNvPicPr/>
          <p:nvPr/>
        </p:nvPicPr>
        <p:blipFill>
          <a:blip r:embed="rId18"/>
          <a:stretch/>
        </p:blipFill>
        <p:spPr>
          <a:xfrm>
            <a:off x="8389283" y="11165580"/>
            <a:ext cx="1536120" cy="13075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8" name="Grafik 42"/>
          <p:cNvPicPr/>
          <p:nvPr/>
        </p:nvPicPr>
        <p:blipFill>
          <a:blip r:embed="rId19"/>
          <a:stretch/>
        </p:blipFill>
        <p:spPr>
          <a:xfrm>
            <a:off x="3134000" y="11853000"/>
            <a:ext cx="1409040" cy="13075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9" name="Grafik 43"/>
          <p:cNvPicPr/>
          <p:nvPr/>
        </p:nvPicPr>
        <p:blipFill>
          <a:blip r:embed="rId20"/>
          <a:stretch/>
        </p:blipFill>
        <p:spPr>
          <a:xfrm>
            <a:off x="6294303" y="11428920"/>
            <a:ext cx="1243800" cy="13708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00" name="Grafik 44"/>
          <p:cNvPicPr/>
          <p:nvPr/>
        </p:nvPicPr>
        <p:blipFill>
          <a:blip r:embed="rId21"/>
          <a:stretch/>
        </p:blipFill>
        <p:spPr>
          <a:xfrm>
            <a:off x="1552401" y="10366800"/>
            <a:ext cx="1536120" cy="12312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01" name="Textfeld 45"/>
          <p:cNvSpPr/>
          <p:nvPr/>
        </p:nvSpPr>
        <p:spPr>
          <a:xfrm>
            <a:off x="2286200" y="13359600"/>
            <a:ext cx="4029480" cy="645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de-DE" sz="3600" b="0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Simulation</a:t>
            </a:r>
            <a:endParaRPr lang="de-DE" sz="36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02" name="Textfeld 46"/>
          <p:cNvSpPr/>
          <p:nvPr/>
        </p:nvSpPr>
        <p:spPr>
          <a:xfrm>
            <a:off x="5861360" y="13320720"/>
            <a:ext cx="4029480" cy="645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de-DE" sz="3600" b="0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Experiment</a:t>
            </a:r>
            <a:endParaRPr lang="de-DE" sz="36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03" name="Rechteck 47"/>
          <p:cNvSpPr/>
          <p:nvPr/>
        </p:nvSpPr>
        <p:spPr>
          <a:xfrm>
            <a:off x="22109660" y="9661434"/>
            <a:ext cx="7309440" cy="52594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u="none" strike="noStrike" dirty="0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104" name="Textfeld 48"/>
          <p:cNvSpPr/>
          <p:nvPr/>
        </p:nvSpPr>
        <p:spPr>
          <a:xfrm>
            <a:off x="22568120" y="7383048"/>
            <a:ext cx="6587640" cy="6448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de-DE" sz="3600" b="0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Einhaltung der FAIR-Prinzipien</a:t>
            </a:r>
            <a:endParaRPr lang="de-DE" sz="36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05" name="Textfeld 49"/>
          <p:cNvSpPr/>
          <p:nvPr/>
        </p:nvSpPr>
        <p:spPr>
          <a:xfrm>
            <a:off x="22318763" y="11729713"/>
            <a:ext cx="6995520" cy="11988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de-DE" sz="3600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Fortlaufende</a:t>
            </a:r>
            <a:r>
              <a:rPr lang="de-DE" sz="3600" b="1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 </a:t>
            </a:r>
            <a:r>
              <a:rPr lang="de-DE" sz="3600" b="0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Abstimmung von </a:t>
            </a:r>
            <a:r>
              <a:rPr lang="de-DE" sz="3600" b="1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Daten- </a:t>
            </a:r>
            <a:r>
              <a:rPr lang="de-DE" sz="3600" b="0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und</a:t>
            </a:r>
            <a:r>
              <a:rPr lang="de-DE" sz="3600" b="1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 Modellkonzepten</a:t>
            </a:r>
            <a:endParaRPr lang="de-DE" sz="36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06" name="Textfeld 23"/>
          <p:cNvSpPr/>
          <p:nvPr/>
        </p:nvSpPr>
        <p:spPr>
          <a:xfrm>
            <a:off x="0" y="15834240"/>
            <a:ext cx="30273480" cy="859320"/>
          </a:xfrm>
          <a:prstGeom prst="rect">
            <a:avLst/>
          </a:prstGeom>
          <a:solidFill>
            <a:srgbClr val="83B725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marL="1620000" defTabSz="914400">
              <a:lnSpc>
                <a:spcPct val="100000"/>
              </a:lnSpc>
            </a:pPr>
            <a:r>
              <a:rPr lang="de-DE" sz="5000" b="1" u="none" strike="noStrike" dirty="0">
                <a:solidFill>
                  <a:schemeClr val="lt1"/>
                </a:solidFill>
                <a:effectLst/>
                <a:uFillTx/>
                <a:latin typeface="Arial"/>
              </a:rPr>
              <a:t>Projektdaten – Datenakquise</a:t>
            </a:r>
            <a:endParaRPr lang="de-DE" sz="50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07" name="Textfeld 36"/>
          <p:cNvSpPr/>
          <p:nvPr/>
        </p:nvSpPr>
        <p:spPr>
          <a:xfrm>
            <a:off x="0" y="5216760"/>
            <a:ext cx="30273480" cy="859680"/>
          </a:xfrm>
          <a:prstGeom prst="rect">
            <a:avLst/>
          </a:prstGeom>
          <a:solidFill>
            <a:srgbClr val="83B725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marL="1620000"/>
            <a:r>
              <a:rPr lang="de-DE" sz="5000" b="1" dirty="0">
                <a:solidFill>
                  <a:schemeClr val="lt1"/>
                </a:solidFill>
              </a:rPr>
              <a:t>Forschungsdatenmanagement – Austausch, Zusammenarbeit</a:t>
            </a:r>
            <a:endParaRPr lang="de-DE" sz="50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08" name="Rechteck 52"/>
          <p:cNvSpPr/>
          <p:nvPr/>
        </p:nvSpPr>
        <p:spPr>
          <a:xfrm>
            <a:off x="-1080" y="4752720"/>
            <a:ext cx="30275640" cy="463320"/>
          </a:xfrm>
          <a:prstGeom prst="rect">
            <a:avLst/>
          </a:prstGeom>
          <a:solidFill>
            <a:srgbClr val="E0F2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u="none" strike="noStrike" dirty="0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109" name="Rechteck 53"/>
          <p:cNvSpPr/>
          <p:nvPr/>
        </p:nvSpPr>
        <p:spPr>
          <a:xfrm>
            <a:off x="0" y="15370200"/>
            <a:ext cx="30275640" cy="463320"/>
          </a:xfrm>
          <a:prstGeom prst="rect">
            <a:avLst/>
          </a:prstGeom>
          <a:solidFill>
            <a:srgbClr val="E0F2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u="none" strike="noStrike" dirty="0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graphicFrame>
        <p:nvGraphicFramePr>
          <p:cNvPr id="130" name="Tabelle 330"/>
          <p:cNvGraphicFramePr/>
          <p:nvPr>
            <p:extLst>
              <p:ext uri="{D42A27DB-BD31-4B8C-83A1-F6EECF244321}">
                <p14:modId xmlns:p14="http://schemas.microsoft.com/office/powerpoint/2010/main" val="3100715811"/>
              </p:ext>
            </p:extLst>
          </p:nvPr>
        </p:nvGraphicFramePr>
        <p:xfrm>
          <a:off x="1454760" y="26262360"/>
          <a:ext cx="8818920" cy="5549760"/>
        </p:xfrm>
        <a:graphic>
          <a:graphicData uri="http://schemas.openxmlformats.org/drawingml/2006/table">
            <a:tbl>
              <a:tblPr/>
              <a:tblGrid>
                <a:gridCol w="725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5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47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0378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320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33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7660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TP 1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DMU 50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Werkzeug-schaft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Micro Epsilon eddyNCDT 3300 EU1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de-DE" sz="2000" b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TP 1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660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TP 1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DMU 50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Werkzeug-schaft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Micro Epsilon ILD2300-2 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de-DE" sz="2000" b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TP 1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7660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TP 2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DMC 60 H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WZ-Maschine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Dynamische Lastbedingungen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de-DE" sz="2000" b="0" u="none" strike="noStrike" dirty="0">
                        <a:solidFill>
                          <a:srgbClr val="FF0000"/>
                        </a:solidFill>
                        <a:effectLst/>
                        <a:highlight>
                          <a:srgbClr val="FFFF00"/>
                        </a:highlight>
                        <a:uFillTx/>
                        <a:latin typeface="Calibri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TP 3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0865016"/>
                  </a:ext>
                </a:extLst>
              </a:tr>
              <a:tr h="116676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TP 4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Exp.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Werkstück + Werkzeug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Kistler PiezoBeam 8692C50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de-DE" sz="2000" b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TP1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7660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TP 4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DMU 50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Werkzeug-schaft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Micro Epsilon eddyNCDT 3300 EU1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de-DE" sz="2000" b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TP1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7660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TP 4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Exp.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Werkzeug/Werkstück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T.eddy von FGB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de-DE" sz="2000" b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TP1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32" name="Tabelle 332"/>
          <p:cNvGraphicFramePr/>
          <p:nvPr>
            <p:extLst>
              <p:ext uri="{D42A27DB-BD31-4B8C-83A1-F6EECF244321}">
                <p14:modId xmlns:p14="http://schemas.microsoft.com/office/powerpoint/2010/main" val="1784072551"/>
              </p:ext>
            </p:extLst>
          </p:nvPr>
        </p:nvGraphicFramePr>
        <p:xfrm>
          <a:off x="19979280" y="26263800"/>
          <a:ext cx="8818920" cy="6400800"/>
        </p:xfrm>
        <a:graphic>
          <a:graphicData uri="http://schemas.openxmlformats.org/drawingml/2006/table">
            <a:tbl>
              <a:tblPr/>
              <a:tblGrid>
                <a:gridCol w="72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9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64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659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777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897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0304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TP 1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Kraft, Auslenkung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Simulation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Geometrisch-physikalisches</a:t>
                      </a:r>
                      <a:b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</a:b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Simulationssystem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de-DE" sz="2000" b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TP 1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04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TP 2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Beschleu-nigung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Spindel-kasten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Ansys Mechanical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de-DE" sz="2000" b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TP 2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04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TP 2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Kraft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Werkzeug-aufnahme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Ansys Mechanical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de-DE" sz="2000" b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TP 2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04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TP 2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Weg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Simulation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Ansys Mechanical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de-DE" sz="2000" b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TP 2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04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TP 3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Plastischer Widerstand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Werkzeug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Spanbildungsmodelle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de-DE" sz="2000" b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TP1</a:t>
                      </a: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TP4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304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TP 3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Thermische Belastung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Werkzeug und Span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Spanbildungsmodelle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de-DE" sz="2000" b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TP1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304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TP 3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Verschleiß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Werkzeug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Spanbildungsmodelle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de-DE" sz="2000" b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TP1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304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TP 4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Netz-zustand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Werkzeug/Werkstück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Abaqus 2025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de-DE" sz="2000" b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TP3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304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TP 4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Netz-zustand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Werkzeug/Werkstück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Marc Mentat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de-DE" sz="2000" b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TP3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304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TP 2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Steuerungs-daten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Maschinen-steuerung 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Matlab Simulink (sim.)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de-DE" sz="2000" b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TP1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133" name="Tabelle 333"/>
          <p:cNvGraphicFramePr/>
          <p:nvPr>
            <p:extLst>
              <p:ext uri="{D42A27DB-BD31-4B8C-83A1-F6EECF244321}">
                <p14:modId xmlns:p14="http://schemas.microsoft.com/office/powerpoint/2010/main" val="3045424315"/>
              </p:ext>
            </p:extLst>
          </p:nvPr>
        </p:nvGraphicFramePr>
        <p:xfrm>
          <a:off x="10712880" y="32071440"/>
          <a:ext cx="8818920" cy="1402080"/>
        </p:xfrm>
        <a:graphic>
          <a:graphicData uri="http://schemas.openxmlformats.org/drawingml/2006/table">
            <a:tbl>
              <a:tblPr/>
              <a:tblGrid>
                <a:gridCol w="725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6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88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808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38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94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0304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TP 2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DMC 60 H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Maschinen-steuerung 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Siemens Sinumerik 840D</a:t>
                      </a:r>
                      <a:b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</a:b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SL-Trace (Exp.)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de-DE" sz="2000" b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TP1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04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TP 2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DMC 60 H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Maschinen-steuerung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Siemens Sinumerik Edge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de-DE" sz="2000" b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TP1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34" name="Tabelle 334"/>
          <p:cNvGraphicFramePr/>
          <p:nvPr>
            <p:extLst>
              <p:ext uri="{D42A27DB-BD31-4B8C-83A1-F6EECF244321}">
                <p14:modId xmlns:p14="http://schemas.microsoft.com/office/powerpoint/2010/main" val="620811988"/>
              </p:ext>
            </p:extLst>
          </p:nvPr>
        </p:nvGraphicFramePr>
        <p:xfrm>
          <a:off x="10677960" y="26335956"/>
          <a:ext cx="8859240" cy="1493520"/>
        </p:xfrm>
        <a:graphic>
          <a:graphicData uri="http://schemas.openxmlformats.org/drawingml/2006/table">
            <a:tbl>
              <a:tblPr/>
              <a:tblGrid>
                <a:gridCol w="767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8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1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0046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096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0304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TP 3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Sonder-</a:t>
                      </a:r>
                      <a:br>
                        <a:rPr sz="2000" dirty="0"/>
                      </a:b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maschine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Werkzeug/ Span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Pyrometer Fire 3 +</a:t>
                      </a:r>
                      <a:b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</a:b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InfraTex ImageIR 8300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de-DE" sz="2000" b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TP1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04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TP 4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Exp.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Werkzeug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Pyrometer Fire II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de-DE" sz="2000" b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TP1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04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TP 4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Exp.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Werkstück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Pyrometer Fire II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de-DE" sz="2000" b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TP1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36" name="Tabelle 336"/>
          <p:cNvGraphicFramePr/>
          <p:nvPr>
            <p:extLst>
              <p:ext uri="{D42A27DB-BD31-4B8C-83A1-F6EECF244321}">
                <p14:modId xmlns:p14="http://schemas.microsoft.com/office/powerpoint/2010/main" val="2091826776"/>
              </p:ext>
            </p:extLst>
          </p:nvPr>
        </p:nvGraphicFramePr>
        <p:xfrm>
          <a:off x="1465560" y="33040323"/>
          <a:ext cx="8811360" cy="2623680"/>
        </p:xfrm>
        <a:graphic>
          <a:graphicData uri="http://schemas.openxmlformats.org/drawingml/2006/table">
            <a:tbl>
              <a:tblPr/>
              <a:tblGrid>
                <a:gridCol w="722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9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50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1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572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90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2056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TP 1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DMU 50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Spindel-kasten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Brüel &amp; Kjaer 4517 NI cDAQ 9174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de-DE" sz="2000" b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TP 1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056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TP 1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DMU 50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Werkzeug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Brüel &amp; Kjaer 4517NI cDAQ 9174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de-DE" sz="2000" b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TP 1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056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TP 2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DMC 60 H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Spindel-kasten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PCB Piezotronics 356A33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de-DE" sz="2000" b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TP1 TP4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056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TP 3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Sonder-maschine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Werkzeug-aufnahme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NI cDAQ 9174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de-DE" sz="2000" b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TP1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37" name="Tabelle 337"/>
          <p:cNvGraphicFramePr/>
          <p:nvPr>
            <p:extLst>
              <p:ext uri="{D42A27DB-BD31-4B8C-83A1-F6EECF244321}">
                <p14:modId xmlns:p14="http://schemas.microsoft.com/office/powerpoint/2010/main" val="1647990335"/>
              </p:ext>
            </p:extLst>
          </p:nvPr>
        </p:nvGraphicFramePr>
        <p:xfrm>
          <a:off x="10715760" y="34540857"/>
          <a:ext cx="8829000" cy="3992880"/>
        </p:xfrm>
        <a:graphic>
          <a:graphicData uri="http://schemas.openxmlformats.org/drawingml/2006/table">
            <a:tbl>
              <a:tblPr/>
              <a:tblGrid>
                <a:gridCol w="739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7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69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610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488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54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0304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TP 1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DMU 50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Werkzeug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vImpact62 Impulshammer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de-DE" sz="2000" b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TP 1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04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TP 1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DMU 50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Werkzeug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Kistler Kraftmessplattform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de-DE" sz="2000" b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TP 1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04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TP 2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DMC 60 H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Werkstück-einspannung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Kistler 9255C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de-DE" sz="2000" b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TP1 TP4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04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TP 2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DMC 60 H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Werkzeug-aufnahme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Kistler 9712B5000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de-DE" sz="2000" b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TP 2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04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TP 3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Sonder-maschine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Werkzeug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Kistler 9263 + 5001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de-DE" sz="2000" b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TP1 TP4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304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TP 3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Sonder-maschine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Werkzeug</a:t>
                      </a: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(abh. Verschleiß)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Kistler 9263 + 5001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de-DE" sz="2000" b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TP2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1008761"/>
                  </a:ext>
                </a:extLst>
              </a:tr>
              <a:tr h="20304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TP 4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Exp.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Werkstück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Kistler Dynamometer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de-DE" sz="2000" b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TP1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38" name="Tabelle 338"/>
          <p:cNvGraphicFramePr/>
          <p:nvPr>
            <p:extLst>
              <p:ext uri="{D42A27DB-BD31-4B8C-83A1-F6EECF244321}">
                <p14:modId xmlns:p14="http://schemas.microsoft.com/office/powerpoint/2010/main" val="1193676851"/>
              </p:ext>
            </p:extLst>
          </p:nvPr>
        </p:nvGraphicFramePr>
        <p:xfrm>
          <a:off x="1457640" y="37226880"/>
          <a:ext cx="8816040" cy="1493520"/>
        </p:xfrm>
        <a:graphic>
          <a:graphicData uri="http://schemas.openxmlformats.org/drawingml/2006/table">
            <a:tbl>
              <a:tblPr/>
              <a:tblGrid>
                <a:gridCol w="739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1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6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0125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62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70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0304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TP 1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Ex-Situ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Werkstück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Micro Epsilon confocalDT IFS2305-3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de-DE" sz="2000" b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TP 1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04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TP 1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Ex-Situ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Werkstück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Micro Epsilon LLT3000-25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de-DE" sz="2000" b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TP 1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04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TP 4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Exp.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Werkzeug/</a:t>
                      </a: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Werkstück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Nanofokus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de-DE" sz="2000" b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TP3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39" name="Tabelle 339"/>
          <p:cNvGraphicFramePr/>
          <p:nvPr>
            <p:extLst>
              <p:ext uri="{D42A27DB-BD31-4B8C-83A1-F6EECF244321}">
                <p14:modId xmlns:p14="http://schemas.microsoft.com/office/powerpoint/2010/main" val="3567314603"/>
              </p:ext>
            </p:extLst>
          </p:nvPr>
        </p:nvGraphicFramePr>
        <p:xfrm>
          <a:off x="19986480" y="33775330"/>
          <a:ext cx="8811360" cy="1798320"/>
        </p:xfrm>
        <a:graphic>
          <a:graphicData uri="http://schemas.openxmlformats.org/drawingml/2006/table">
            <a:tbl>
              <a:tblPr/>
              <a:tblGrid>
                <a:gridCol w="735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8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499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70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98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0304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TP 1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DMU 50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Arbeitsraum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PCB 130F20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de-DE" sz="2000" b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TP 1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04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TP 1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DMU 50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Werkzeug-/ Werkstück-seitig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Vallen VS900-F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de-DE" sz="2000" b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TP 1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04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TP 4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Exp.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Werkstück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Kistler Typ 8152Cx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de-DE" sz="2000" b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TP2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40" name="Tabelle 340"/>
          <p:cNvGraphicFramePr/>
          <p:nvPr>
            <p:extLst>
              <p:ext uri="{D42A27DB-BD31-4B8C-83A1-F6EECF244321}">
                <p14:modId xmlns:p14="http://schemas.microsoft.com/office/powerpoint/2010/main" val="3489572705"/>
              </p:ext>
            </p:extLst>
          </p:nvPr>
        </p:nvGraphicFramePr>
        <p:xfrm>
          <a:off x="10714680" y="28770120"/>
          <a:ext cx="8816760" cy="2438400"/>
        </p:xfrm>
        <a:graphic>
          <a:graphicData uri="http://schemas.openxmlformats.org/drawingml/2006/table">
            <a:tbl>
              <a:tblPr/>
              <a:tblGrid>
                <a:gridCol w="725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1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27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875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129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768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0304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TP 4</a:t>
                      </a:r>
                    </a:p>
                  </a:txBody>
                  <a:tcPr marL="0" marR="0" marT="0" marB="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Exp.</a:t>
                      </a:r>
                    </a:p>
                  </a:txBody>
                  <a:tcPr marL="0" marR="0" marT="0" marB="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Werkzeug/Werkstück</a:t>
                      </a:r>
                    </a:p>
                  </a:txBody>
                  <a:tcPr marL="0" marR="0" marT="0" marB="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Universalprüfmaschine Zwick</a:t>
                      </a:r>
                    </a:p>
                  </a:txBody>
                  <a:tcPr marL="0" marR="0" marT="0" marB="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de-DE" sz="2000" b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marL="0" marR="0" marT="0" marB="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TP3</a:t>
                      </a:r>
                    </a:p>
                  </a:txBody>
                  <a:tcPr marL="0" marR="0" marT="0" marB="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04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TP 4</a:t>
                      </a:r>
                    </a:p>
                  </a:txBody>
                  <a:tcPr marL="0" marR="0" marT="0" marB="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Exp.</a:t>
                      </a:r>
                    </a:p>
                  </a:txBody>
                  <a:tcPr marL="0" marR="0" marT="0" marB="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Werkzeug/Werkstück</a:t>
                      </a:r>
                    </a:p>
                  </a:txBody>
                  <a:tcPr marL="0" marR="0" marT="0" marB="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StresstechMBN</a:t>
                      </a:r>
                    </a:p>
                  </a:txBody>
                  <a:tcPr marL="0" marR="0" marT="0" marB="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de-DE" sz="2000" b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marL="0" marR="0" marT="0" marB="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TP1</a:t>
                      </a:r>
                    </a:p>
                  </a:txBody>
                  <a:tcPr marL="0" marR="0" marT="0" marB="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04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TP 4</a:t>
                      </a:r>
                    </a:p>
                  </a:txBody>
                  <a:tcPr marL="0" marR="0" marT="0" marB="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Exp.</a:t>
                      </a:r>
                    </a:p>
                  </a:txBody>
                  <a:tcPr marL="0" marR="0" marT="0" marB="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Werkzeug/Werkstück</a:t>
                      </a:r>
                    </a:p>
                  </a:txBody>
                  <a:tcPr marL="0" marR="0" marT="0" marB="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StresstechStudio</a:t>
                      </a:r>
                    </a:p>
                  </a:txBody>
                  <a:tcPr marL="0" marR="0" marT="0" marB="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de-DE" sz="2000" b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marL="0" marR="0" marT="0" marB="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TP3</a:t>
                      </a:r>
                    </a:p>
                  </a:txBody>
                  <a:tcPr marL="0" marR="0" marT="0" marB="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04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TP 4</a:t>
                      </a:r>
                    </a:p>
                  </a:txBody>
                  <a:tcPr marL="0" marR="0" marT="0" marB="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Exp.</a:t>
                      </a:r>
                    </a:p>
                  </a:txBody>
                  <a:tcPr marL="0" marR="0" marT="0" marB="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Werkzeug/Werkstück</a:t>
                      </a:r>
                    </a:p>
                  </a:txBody>
                  <a:tcPr marL="0" marR="0" marT="0" marB="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Universalprüfmaschine Zwick</a:t>
                      </a:r>
                    </a:p>
                  </a:txBody>
                  <a:tcPr marL="0" marR="0" marT="0" marB="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de-DE" sz="2000" b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marL="0" marR="0" marT="0" marB="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TP3</a:t>
                      </a:r>
                    </a:p>
                  </a:txBody>
                  <a:tcPr marL="0" marR="0" marT="0" marB="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41" name="Tabelle 341"/>
          <p:cNvGraphicFramePr/>
          <p:nvPr>
            <p:extLst>
              <p:ext uri="{D42A27DB-BD31-4B8C-83A1-F6EECF244321}">
                <p14:modId xmlns:p14="http://schemas.microsoft.com/office/powerpoint/2010/main" val="3990688139"/>
              </p:ext>
            </p:extLst>
          </p:nvPr>
        </p:nvGraphicFramePr>
        <p:xfrm>
          <a:off x="19979280" y="37020600"/>
          <a:ext cx="8837640" cy="1402080"/>
        </p:xfrm>
        <a:graphic>
          <a:graphicData uri="http://schemas.openxmlformats.org/drawingml/2006/table">
            <a:tbl>
              <a:tblPr/>
              <a:tblGrid>
                <a:gridCol w="736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59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346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26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74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0304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TP 3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Sonder-maschine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Werkzeug-verschleiß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Keyence VHX 950 + Alicona Infinite 5G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de-DE" sz="2000" b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TP1</a:t>
                      </a: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TP4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04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TP 4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Ex-Situ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Werkzeug-verschleiß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Keyence VHX-970f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de-DE" sz="2000" b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TP1</a:t>
                      </a: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TP3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37DEF4C6-665D-A7D9-B1DE-6A07B4879476}"/>
              </a:ext>
            </a:extLst>
          </p:cNvPr>
          <p:cNvGrpSpPr/>
          <p:nvPr/>
        </p:nvGrpSpPr>
        <p:grpSpPr>
          <a:xfrm>
            <a:off x="1456560" y="25713000"/>
            <a:ext cx="8819280" cy="589320"/>
            <a:chOff x="1456560" y="25713000"/>
            <a:chExt cx="8819280" cy="589320"/>
          </a:xfrm>
        </p:grpSpPr>
        <p:sp>
          <p:nvSpPr>
            <p:cNvPr id="121" name="Rechteck 321"/>
            <p:cNvSpPr/>
            <p:nvPr/>
          </p:nvSpPr>
          <p:spPr>
            <a:xfrm>
              <a:off x="1456560" y="25713000"/>
              <a:ext cx="8819280" cy="589320"/>
            </a:xfrm>
            <a:prstGeom prst="rect">
              <a:avLst/>
            </a:prstGeom>
            <a:solidFill>
              <a:srgbClr val="E0F2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31" name="Textfeld 331"/>
            <p:cNvSpPr/>
            <p:nvPr/>
          </p:nvSpPr>
          <p:spPr>
            <a:xfrm>
              <a:off x="4391280" y="25738020"/>
              <a:ext cx="2951640" cy="539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de-DE" sz="2800" b="0" u="none" strike="noStrike" dirty="0">
                  <a:solidFill>
                    <a:schemeClr val="dk1"/>
                  </a:solidFill>
                  <a:effectLst/>
                  <a:uFillTx/>
                  <a:latin typeface="Arial"/>
                </a:rPr>
                <a:t>Auslenkung</a:t>
              </a:r>
              <a:endParaRPr lang="de-DE" sz="2800" b="0" u="none" strike="noStrike" dirty="0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pic>
          <p:nvPicPr>
            <p:cNvPr id="142" name="Grafik 350"/>
            <p:cNvPicPr/>
            <p:nvPr/>
          </p:nvPicPr>
          <p:blipFill>
            <a:blip r:embed="rId11"/>
            <a:stretch/>
          </p:blipFill>
          <p:spPr>
            <a:xfrm>
              <a:off x="4140720" y="25873200"/>
              <a:ext cx="534240" cy="268920"/>
            </a:xfrm>
            <a:prstGeom prst="rect">
              <a:avLst/>
            </a:prstGeom>
            <a:noFill/>
            <a:ln w="0">
              <a:noFill/>
            </a:ln>
          </p:spPr>
        </p:pic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2C7FF557-A32B-19E4-4D41-8DED02C00514}"/>
              </a:ext>
            </a:extLst>
          </p:cNvPr>
          <p:cNvGrpSpPr/>
          <p:nvPr/>
        </p:nvGrpSpPr>
        <p:grpSpPr>
          <a:xfrm>
            <a:off x="10711080" y="33868560"/>
            <a:ext cx="8819280" cy="589320"/>
            <a:chOff x="10711080" y="34835400"/>
            <a:chExt cx="8819280" cy="589320"/>
          </a:xfrm>
        </p:grpSpPr>
        <p:sp>
          <p:nvSpPr>
            <p:cNvPr id="115" name="Rechteck 315"/>
            <p:cNvSpPr/>
            <p:nvPr/>
          </p:nvSpPr>
          <p:spPr>
            <a:xfrm>
              <a:off x="10711080" y="34835400"/>
              <a:ext cx="8819280" cy="589320"/>
            </a:xfrm>
            <a:prstGeom prst="rect">
              <a:avLst/>
            </a:prstGeom>
            <a:solidFill>
              <a:srgbClr val="E0F2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22" name="Textfeld 322"/>
            <p:cNvSpPr/>
            <p:nvPr/>
          </p:nvSpPr>
          <p:spPr>
            <a:xfrm>
              <a:off x="14006160" y="34860420"/>
              <a:ext cx="2243520" cy="539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de-DE" sz="2800" b="0" u="none" strike="noStrike" dirty="0">
                  <a:solidFill>
                    <a:schemeClr val="dk1"/>
                  </a:solidFill>
                  <a:effectLst/>
                  <a:uFillTx/>
                  <a:latin typeface="Arial"/>
                </a:rPr>
                <a:t>Kraft</a:t>
              </a:r>
              <a:endParaRPr lang="de-DE" sz="2800" b="0" u="none" strike="noStrike" dirty="0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pic>
          <p:nvPicPr>
            <p:cNvPr id="143" name="Grafik 351"/>
            <p:cNvPicPr/>
            <p:nvPr/>
          </p:nvPicPr>
          <p:blipFill>
            <a:blip r:embed="rId12"/>
            <a:stretch/>
          </p:blipFill>
          <p:spPr>
            <a:xfrm>
              <a:off x="14087880" y="34986060"/>
              <a:ext cx="381600" cy="288000"/>
            </a:xfrm>
            <a:prstGeom prst="rect">
              <a:avLst/>
            </a:prstGeom>
            <a:noFill/>
            <a:ln w="0">
              <a:noFill/>
            </a:ln>
          </p:spPr>
        </p:pic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8653CAD2-9B80-647B-3698-0097D032A985}"/>
              </a:ext>
            </a:extLst>
          </p:cNvPr>
          <p:cNvGrpSpPr/>
          <p:nvPr/>
        </p:nvGrpSpPr>
        <p:grpSpPr>
          <a:xfrm>
            <a:off x="1483560" y="32436963"/>
            <a:ext cx="8819280" cy="589320"/>
            <a:chOff x="1483560" y="31771080"/>
            <a:chExt cx="8819280" cy="589320"/>
          </a:xfrm>
        </p:grpSpPr>
        <p:sp>
          <p:nvSpPr>
            <p:cNvPr id="119" name="Rechteck 319"/>
            <p:cNvSpPr/>
            <p:nvPr/>
          </p:nvSpPr>
          <p:spPr>
            <a:xfrm>
              <a:off x="1483560" y="31771080"/>
              <a:ext cx="8819280" cy="589320"/>
            </a:xfrm>
            <a:prstGeom prst="rect">
              <a:avLst/>
            </a:prstGeom>
            <a:solidFill>
              <a:srgbClr val="E0F2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35" name="Textfeld 335"/>
            <p:cNvSpPr/>
            <p:nvPr/>
          </p:nvSpPr>
          <p:spPr>
            <a:xfrm>
              <a:off x="4394880" y="31796100"/>
              <a:ext cx="2951640" cy="539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de-DE" sz="2800" b="0" u="none" strike="noStrike" dirty="0">
                  <a:solidFill>
                    <a:schemeClr val="dk1"/>
                  </a:solidFill>
                  <a:effectLst/>
                  <a:uFillTx/>
                  <a:latin typeface="Arial"/>
                </a:rPr>
                <a:t>Beschleunigung</a:t>
              </a:r>
              <a:endParaRPr lang="de-DE" sz="2800" b="0" u="none" strike="noStrike" dirty="0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pic>
          <p:nvPicPr>
            <p:cNvPr id="144" name="Grafik 352"/>
            <p:cNvPicPr/>
            <p:nvPr/>
          </p:nvPicPr>
          <p:blipFill>
            <a:blip r:embed="rId13"/>
            <a:stretch/>
          </p:blipFill>
          <p:spPr>
            <a:xfrm>
              <a:off x="3980880" y="31924260"/>
              <a:ext cx="426600" cy="282960"/>
            </a:xfrm>
            <a:prstGeom prst="rect">
              <a:avLst/>
            </a:prstGeom>
            <a:noFill/>
            <a:ln w="0">
              <a:noFill/>
            </a:ln>
          </p:spPr>
        </p:pic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FB33DB3B-E2C9-832F-F5F7-412EB2929FC3}"/>
              </a:ext>
            </a:extLst>
          </p:cNvPr>
          <p:cNvGrpSpPr/>
          <p:nvPr/>
        </p:nvGrpSpPr>
        <p:grpSpPr>
          <a:xfrm>
            <a:off x="19960560" y="33171430"/>
            <a:ext cx="8819280" cy="589320"/>
            <a:chOff x="19960560" y="33409620"/>
            <a:chExt cx="8819280" cy="589320"/>
          </a:xfrm>
        </p:grpSpPr>
        <p:sp>
          <p:nvSpPr>
            <p:cNvPr id="116" name="Rechteck 316"/>
            <p:cNvSpPr/>
            <p:nvPr/>
          </p:nvSpPr>
          <p:spPr>
            <a:xfrm>
              <a:off x="19960560" y="33409620"/>
              <a:ext cx="8819280" cy="589320"/>
            </a:xfrm>
            <a:prstGeom prst="rect">
              <a:avLst/>
            </a:prstGeom>
            <a:solidFill>
              <a:srgbClr val="E0F2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24" name="Textfeld 324"/>
            <p:cNvSpPr/>
            <p:nvPr/>
          </p:nvSpPr>
          <p:spPr>
            <a:xfrm>
              <a:off x="23406480" y="33434640"/>
              <a:ext cx="1964160" cy="539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de-DE" sz="2800" b="0" u="none" strike="noStrike" dirty="0">
                  <a:solidFill>
                    <a:schemeClr val="dk1"/>
                  </a:solidFill>
                  <a:effectLst/>
                  <a:uFillTx/>
                  <a:latin typeface="Arial"/>
                </a:rPr>
                <a:t>Schall</a:t>
              </a:r>
              <a:endParaRPr lang="de-DE" sz="2800" b="0" u="none" strike="noStrike" dirty="0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pic>
          <p:nvPicPr>
            <p:cNvPr id="145" name="Grafik 353"/>
            <p:cNvPicPr/>
            <p:nvPr/>
          </p:nvPicPr>
          <p:blipFill>
            <a:blip r:embed="rId14"/>
            <a:stretch/>
          </p:blipFill>
          <p:spPr>
            <a:xfrm>
              <a:off x="23298120" y="33514560"/>
              <a:ext cx="483480" cy="379440"/>
            </a:xfrm>
            <a:prstGeom prst="rect">
              <a:avLst/>
            </a:prstGeom>
            <a:noFill/>
            <a:ln w="0">
              <a:noFill/>
            </a:ln>
          </p:spPr>
        </p:pic>
      </p:grp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BB80C713-2FC1-4106-6A55-283009F50408}"/>
              </a:ext>
            </a:extLst>
          </p:cNvPr>
          <p:cNvGrpSpPr/>
          <p:nvPr/>
        </p:nvGrpSpPr>
        <p:grpSpPr>
          <a:xfrm>
            <a:off x="10691640" y="31462680"/>
            <a:ext cx="8819280" cy="589320"/>
            <a:chOff x="10691640" y="32254560"/>
            <a:chExt cx="8819280" cy="589320"/>
          </a:xfrm>
        </p:grpSpPr>
        <p:sp>
          <p:nvSpPr>
            <p:cNvPr id="114" name="Rechteck 314"/>
            <p:cNvSpPr/>
            <p:nvPr/>
          </p:nvSpPr>
          <p:spPr>
            <a:xfrm>
              <a:off x="10691640" y="32254560"/>
              <a:ext cx="8819280" cy="589320"/>
            </a:xfrm>
            <a:prstGeom prst="rect">
              <a:avLst/>
            </a:prstGeom>
            <a:solidFill>
              <a:srgbClr val="E0F2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26" name="Textfeld 326"/>
            <p:cNvSpPr/>
            <p:nvPr/>
          </p:nvSpPr>
          <p:spPr>
            <a:xfrm>
              <a:off x="13649400" y="32279580"/>
              <a:ext cx="2951280" cy="539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de-DE" sz="2800" b="0" u="none" strike="noStrike" dirty="0">
                  <a:solidFill>
                    <a:schemeClr val="dk1"/>
                  </a:solidFill>
                  <a:effectLst/>
                  <a:uFillTx/>
                  <a:latin typeface="Arial"/>
                </a:rPr>
                <a:t>Steuerung</a:t>
              </a:r>
              <a:endParaRPr lang="de-DE" sz="2800" b="0" u="none" strike="noStrike" dirty="0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pic>
          <p:nvPicPr>
            <p:cNvPr id="146" name="Grafik 354"/>
            <p:cNvPicPr/>
            <p:nvPr/>
          </p:nvPicPr>
          <p:blipFill>
            <a:blip r:embed="rId15"/>
            <a:stretch/>
          </p:blipFill>
          <p:spPr>
            <a:xfrm>
              <a:off x="13695480" y="32381280"/>
              <a:ext cx="375120" cy="326520"/>
            </a:xfrm>
            <a:prstGeom prst="rect">
              <a:avLst/>
            </a:prstGeom>
            <a:noFill/>
            <a:ln w="0">
              <a:noFill/>
            </a:ln>
          </p:spPr>
        </p:pic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76AE352A-3226-7882-6238-65DD1B7F394A}"/>
              </a:ext>
            </a:extLst>
          </p:cNvPr>
          <p:cNvGrpSpPr/>
          <p:nvPr/>
        </p:nvGrpSpPr>
        <p:grpSpPr>
          <a:xfrm>
            <a:off x="10693440" y="25733160"/>
            <a:ext cx="8819280" cy="589320"/>
            <a:chOff x="10693440" y="25733160"/>
            <a:chExt cx="8819280" cy="589320"/>
          </a:xfrm>
        </p:grpSpPr>
        <p:sp>
          <p:nvSpPr>
            <p:cNvPr id="112" name="Rechteck 56"/>
            <p:cNvSpPr/>
            <p:nvPr/>
          </p:nvSpPr>
          <p:spPr>
            <a:xfrm>
              <a:off x="10693440" y="25733160"/>
              <a:ext cx="8819280" cy="589320"/>
            </a:xfrm>
            <a:prstGeom prst="rect">
              <a:avLst/>
            </a:prstGeom>
            <a:solidFill>
              <a:srgbClr val="E0F2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27" name="Textfeld 327"/>
            <p:cNvSpPr/>
            <p:nvPr/>
          </p:nvSpPr>
          <p:spPr>
            <a:xfrm>
              <a:off x="14049720" y="25758180"/>
              <a:ext cx="2156760" cy="539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de-DE" sz="2800" b="0" u="none" strike="noStrike" dirty="0">
                  <a:solidFill>
                    <a:schemeClr val="dk1"/>
                  </a:solidFill>
                  <a:effectLst/>
                  <a:uFillTx/>
                  <a:latin typeface="Arial"/>
                </a:rPr>
                <a:t>Temperatur</a:t>
              </a:r>
              <a:endParaRPr lang="de-DE" sz="2800" b="0" u="none" strike="noStrike" dirty="0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pic>
          <p:nvPicPr>
            <p:cNvPr id="147" name="Grafik 355"/>
            <p:cNvPicPr/>
            <p:nvPr/>
          </p:nvPicPr>
          <p:blipFill>
            <a:blip r:embed="rId16"/>
            <a:stretch/>
          </p:blipFill>
          <p:spPr>
            <a:xfrm>
              <a:off x="13869000" y="25862760"/>
              <a:ext cx="146160" cy="330120"/>
            </a:xfrm>
            <a:prstGeom prst="rect">
              <a:avLst/>
            </a:prstGeom>
            <a:noFill/>
            <a:ln w="0">
              <a:noFill/>
            </a:ln>
          </p:spPr>
        </p:pic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6B0BA969-55E7-6855-18FD-FE0D080DC762}"/>
              </a:ext>
            </a:extLst>
          </p:cNvPr>
          <p:cNvGrpSpPr/>
          <p:nvPr/>
        </p:nvGrpSpPr>
        <p:grpSpPr>
          <a:xfrm>
            <a:off x="1456560" y="36640800"/>
            <a:ext cx="8819280" cy="589320"/>
            <a:chOff x="1456560" y="36640800"/>
            <a:chExt cx="8819280" cy="589320"/>
          </a:xfrm>
        </p:grpSpPr>
        <p:sp>
          <p:nvSpPr>
            <p:cNvPr id="120" name="Rechteck 320"/>
            <p:cNvSpPr/>
            <p:nvPr/>
          </p:nvSpPr>
          <p:spPr>
            <a:xfrm>
              <a:off x="1456560" y="36640800"/>
              <a:ext cx="8819280" cy="589320"/>
            </a:xfrm>
            <a:prstGeom prst="rect">
              <a:avLst/>
            </a:prstGeom>
            <a:solidFill>
              <a:srgbClr val="E0F2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23" name="Textfeld 323"/>
            <p:cNvSpPr/>
            <p:nvPr/>
          </p:nvSpPr>
          <p:spPr>
            <a:xfrm>
              <a:off x="4579560" y="36665820"/>
              <a:ext cx="2569680" cy="539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de-DE" sz="2800" b="0" u="none" strike="noStrike" dirty="0">
                  <a:solidFill>
                    <a:schemeClr val="dk1"/>
                  </a:solidFill>
                  <a:effectLst/>
                  <a:uFillTx/>
                  <a:latin typeface="Arial"/>
                </a:rPr>
                <a:t>Oberfläche</a:t>
              </a:r>
              <a:endParaRPr lang="de-DE" sz="2800" b="0" u="none" strike="noStrike" dirty="0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pic>
          <p:nvPicPr>
            <p:cNvPr id="148" name="Grafik 356"/>
            <p:cNvPicPr/>
            <p:nvPr/>
          </p:nvPicPr>
          <p:blipFill>
            <a:blip r:embed="rId18"/>
            <a:stretch/>
          </p:blipFill>
          <p:spPr>
            <a:xfrm>
              <a:off x="4376880" y="36769320"/>
              <a:ext cx="390240" cy="332280"/>
            </a:xfrm>
            <a:prstGeom prst="rect">
              <a:avLst/>
            </a:prstGeom>
            <a:noFill/>
            <a:ln w="0">
              <a:noFill/>
            </a:ln>
          </p:spPr>
        </p:pic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B92C00D4-F5F4-28A9-C884-9FFED23905AB}"/>
              </a:ext>
            </a:extLst>
          </p:cNvPr>
          <p:cNvGrpSpPr/>
          <p:nvPr/>
        </p:nvGrpSpPr>
        <p:grpSpPr>
          <a:xfrm>
            <a:off x="10758600" y="28168920"/>
            <a:ext cx="8819280" cy="589320"/>
            <a:chOff x="10758600" y="28710000"/>
            <a:chExt cx="8819280" cy="589320"/>
          </a:xfrm>
        </p:grpSpPr>
        <p:sp>
          <p:nvSpPr>
            <p:cNvPr id="113" name="Rechteck 57"/>
            <p:cNvSpPr/>
            <p:nvPr/>
          </p:nvSpPr>
          <p:spPr>
            <a:xfrm>
              <a:off x="10758600" y="28710000"/>
              <a:ext cx="8819280" cy="589320"/>
            </a:xfrm>
            <a:prstGeom prst="rect">
              <a:avLst/>
            </a:prstGeom>
            <a:solidFill>
              <a:srgbClr val="E0F2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28" name="Textfeld 328"/>
            <p:cNvSpPr/>
            <p:nvPr/>
          </p:nvSpPr>
          <p:spPr>
            <a:xfrm>
              <a:off x="14145480" y="28735020"/>
              <a:ext cx="1965240" cy="539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de-DE" sz="2800" b="0" u="none" strike="noStrike" dirty="0">
                  <a:solidFill>
                    <a:schemeClr val="dk1"/>
                  </a:solidFill>
                  <a:effectLst/>
                  <a:uFillTx/>
                  <a:latin typeface="Arial"/>
                </a:rPr>
                <a:t>Werkstoff</a:t>
              </a:r>
              <a:endParaRPr lang="de-DE" sz="2800" b="0" u="none" strike="noStrike" dirty="0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pic>
          <p:nvPicPr>
            <p:cNvPr id="149" name="Grafik 357"/>
            <p:cNvPicPr/>
            <p:nvPr/>
          </p:nvPicPr>
          <p:blipFill>
            <a:blip r:embed="rId20"/>
            <a:stretch/>
          </p:blipFill>
          <p:spPr>
            <a:xfrm>
              <a:off x="13846320" y="28807740"/>
              <a:ext cx="357120" cy="393840"/>
            </a:xfrm>
            <a:prstGeom prst="rect">
              <a:avLst/>
            </a:prstGeom>
            <a:noFill/>
            <a:ln w="0">
              <a:noFill/>
            </a:ln>
          </p:spPr>
        </p:pic>
      </p:grp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5DF18410-36AE-3C2C-EDD8-B33B22462D80}"/>
              </a:ext>
            </a:extLst>
          </p:cNvPr>
          <p:cNvGrpSpPr/>
          <p:nvPr/>
        </p:nvGrpSpPr>
        <p:grpSpPr>
          <a:xfrm>
            <a:off x="19946880" y="25713000"/>
            <a:ext cx="8819280" cy="589320"/>
            <a:chOff x="19946880" y="25713000"/>
            <a:chExt cx="8819280" cy="589320"/>
          </a:xfrm>
        </p:grpSpPr>
        <p:sp>
          <p:nvSpPr>
            <p:cNvPr id="117" name="Rechteck 317"/>
            <p:cNvSpPr/>
            <p:nvPr/>
          </p:nvSpPr>
          <p:spPr>
            <a:xfrm>
              <a:off x="19946880" y="25713000"/>
              <a:ext cx="8819280" cy="589320"/>
            </a:xfrm>
            <a:prstGeom prst="rect">
              <a:avLst/>
            </a:prstGeom>
            <a:solidFill>
              <a:srgbClr val="E0F2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25" name="Textfeld 325"/>
            <p:cNvSpPr/>
            <p:nvPr/>
          </p:nvSpPr>
          <p:spPr>
            <a:xfrm>
              <a:off x="23136840" y="25738020"/>
              <a:ext cx="2504160" cy="539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de-DE" sz="2800" b="0" u="none" strike="noStrike" dirty="0">
                  <a:solidFill>
                    <a:schemeClr val="dk1"/>
                  </a:solidFill>
                  <a:effectLst/>
                  <a:uFillTx/>
                  <a:latin typeface="Arial"/>
                </a:rPr>
                <a:t>Simulation</a:t>
              </a:r>
              <a:endParaRPr lang="de-DE" sz="2800" b="0" u="none" strike="noStrike" dirty="0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pic>
          <p:nvPicPr>
            <p:cNvPr id="150" name="Grafik 358"/>
            <p:cNvPicPr/>
            <p:nvPr/>
          </p:nvPicPr>
          <p:blipFill>
            <a:blip r:embed="rId21"/>
            <a:stretch/>
          </p:blipFill>
          <p:spPr>
            <a:xfrm>
              <a:off x="22935240" y="25862580"/>
              <a:ext cx="362160" cy="290160"/>
            </a:xfrm>
            <a:prstGeom prst="rect">
              <a:avLst/>
            </a:prstGeom>
            <a:noFill/>
            <a:ln w="0">
              <a:noFill/>
            </a:ln>
          </p:spPr>
        </p:pic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C06FBA6D-3DD6-9D41-F074-F1528ED4A47B}"/>
              </a:ext>
            </a:extLst>
          </p:cNvPr>
          <p:cNvGrpSpPr/>
          <p:nvPr/>
        </p:nvGrpSpPr>
        <p:grpSpPr>
          <a:xfrm>
            <a:off x="19978200" y="36447120"/>
            <a:ext cx="8819280" cy="589320"/>
            <a:chOff x="19978200" y="36447120"/>
            <a:chExt cx="8819280" cy="589320"/>
          </a:xfrm>
        </p:grpSpPr>
        <p:sp>
          <p:nvSpPr>
            <p:cNvPr id="118" name="Rechteck 318"/>
            <p:cNvSpPr/>
            <p:nvPr/>
          </p:nvSpPr>
          <p:spPr>
            <a:xfrm>
              <a:off x="19978200" y="36447120"/>
              <a:ext cx="8819280" cy="589320"/>
            </a:xfrm>
            <a:prstGeom prst="rect">
              <a:avLst/>
            </a:prstGeom>
            <a:solidFill>
              <a:srgbClr val="E0F2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29" name="Textfeld 329"/>
            <p:cNvSpPr/>
            <p:nvPr/>
          </p:nvSpPr>
          <p:spPr>
            <a:xfrm>
              <a:off x="22697061" y="36480897"/>
              <a:ext cx="3201272" cy="521766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de-DE" sz="2800" b="0" u="none" strike="noStrike" dirty="0">
                  <a:solidFill>
                    <a:schemeClr val="dk1"/>
                  </a:solidFill>
                  <a:effectLst/>
                  <a:uFillTx/>
                  <a:latin typeface="Arial"/>
                </a:rPr>
                <a:t>Werkzeugzustand</a:t>
              </a:r>
              <a:endParaRPr lang="de-DE" sz="2800" b="0" u="none" strike="noStrike" dirty="0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pic>
          <p:nvPicPr>
            <p:cNvPr id="151" name="Grafik 359"/>
            <p:cNvPicPr/>
            <p:nvPr/>
          </p:nvPicPr>
          <p:blipFill>
            <a:blip r:embed="rId22"/>
            <a:stretch/>
          </p:blipFill>
          <p:spPr>
            <a:xfrm>
              <a:off x="22423101" y="36552600"/>
              <a:ext cx="302400" cy="378360"/>
            </a:xfrm>
            <a:prstGeom prst="rect">
              <a:avLst/>
            </a:prstGeom>
            <a:noFill/>
            <a:ln w="0">
              <a:noFill/>
            </a:ln>
          </p:spPr>
        </p:pic>
      </p:grpSp>
      <p:grpSp>
        <p:nvGrpSpPr>
          <p:cNvPr id="155" name="Gruppieren 440"/>
          <p:cNvGrpSpPr/>
          <p:nvPr/>
        </p:nvGrpSpPr>
        <p:grpSpPr>
          <a:xfrm>
            <a:off x="8950535" y="31275360"/>
            <a:ext cx="525600" cy="125280"/>
            <a:chOff x="8913960" y="30398040"/>
            <a:chExt cx="525600" cy="125280"/>
          </a:xfrm>
        </p:grpSpPr>
        <p:sp>
          <p:nvSpPr>
            <p:cNvPr id="156" name="Rechteck 441"/>
            <p:cNvSpPr/>
            <p:nvPr/>
          </p:nvSpPr>
          <p:spPr>
            <a:xfrm rot="5400000">
              <a:off x="9114120" y="30197880"/>
              <a:ext cx="125280" cy="5256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0000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57" name="Rechteck 442"/>
            <p:cNvSpPr/>
            <p:nvPr/>
          </p:nvSpPr>
          <p:spPr>
            <a:xfrm rot="5400000">
              <a:off x="9318600" y="30409920"/>
              <a:ext cx="71280" cy="1000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58" name="Rechteck 443"/>
            <p:cNvSpPr/>
            <p:nvPr/>
          </p:nvSpPr>
          <p:spPr>
            <a:xfrm rot="5400000">
              <a:off x="8960760" y="30409920"/>
              <a:ext cx="71280" cy="1000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59" name="Rechteck 444"/>
            <p:cNvSpPr/>
            <p:nvPr/>
          </p:nvSpPr>
          <p:spPr>
            <a:xfrm rot="5400000">
              <a:off x="9079920" y="30409920"/>
              <a:ext cx="71280" cy="1000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60" name="Rechteck 445"/>
            <p:cNvSpPr/>
            <p:nvPr/>
          </p:nvSpPr>
          <p:spPr>
            <a:xfrm rot="5400000">
              <a:off x="9199080" y="30409920"/>
              <a:ext cx="71280" cy="1000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163" name="Gruppieren 435"/>
          <p:cNvGrpSpPr/>
          <p:nvPr/>
        </p:nvGrpSpPr>
        <p:grpSpPr>
          <a:xfrm>
            <a:off x="9003240" y="33935073"/>
            <a:ext cx="525600" cy="125280"/>
            <a:chOff x="8941320" y="33364440"/>
            <a:chExt cx="525600" cy="125280"/>
          </a:xfrm>
        </p:grpSpPr>
        <p:sp>
          <p:nvSpPr>
            <p:cNvPr id="164" name="Rechteck 436"/>
            <p:cNvSpPr/>
            <p:nvPr/>
          </p:nvSpPr>
          <p:spPr>
            <a:xfrm rot="5400000">
              <a:off x="9141480" y="33164280"/>
              <a:ext cx="125280" cy="5256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0000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65" name="Rechteck 437"/>
            <p:cNvSpPr/>
            <p:nvPr/>
          </p:nvSpPr>
          <p:spPr>
            <a:xfrm rot="5400000">
              <a:off x="8987760" y="33376680"/>
              <a:ext cx="71280" cy="1000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66" name="Rechteck 438"/>
            <p:cNvSpPr/>
            <p:nvPr/>
          </p:nvSpPr>
          <p:spPr>
            <a:xfrm rot="5400000">
              <a:off x="9106920" y="33376680"/>
              <a:ext cx="71280" cy="1000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169" name="Gruppieren 430"/>
          <p:cNvGrpSpPr/>
          <p:nvPr/>
        </p:nvGrpSpPr>
        <p:grpSpPr>
          <a:xfrm>
            <a:off x="9003240" y="34535283"/>
            <a:ext cx="525600" cy="125280"/>
            <a:chOff x="8941320" y="34021800"/>
            <a:chExt cx="525600" cy="125280"/>
          </a:xfrm>
        </p:grpSpPr>
        <p:sp>
          <p:nvSpPr>
            <p:cNvPr id="170" name="Rechteck 431"/>
            <p:cNvSpPr/>
            <p:nvPr/>
          </p:nvSpPr>
          <p:spPr>
            <a:xfrm rot="5400000">
              <a:off x="9141480" y="33821640"/>
              <a:ext cx="125280" cy="5256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0000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71" name="Rechteck 432"/>
            <p:cNvSpPr/>
            <p:nvPr/>
          </p:nvSpPr>
          <p:spPr>
            <a:xfrm rot="5400000">
              <a:off x="8987760" y="34033680"/>
              <a:ext cx="71280" cy="1000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72" name="Rechteck 433"/>
            <p:cNvSpPr/>
            <p:nvPr/>
          </p:nvSpPr>
          <p:spPr>
            <a:xfrm rot="5400000">
              <a:off x="9106920" y="34033680"/>
              <a:ext cx="71280" cy="1000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175" name="Gruppieren 425"/>
          <p:cNvGrpSpPr/>
          <p:nvPr/>
        </p:nvGrpSpPr>
        <p:grpSpPr>
          <a:xfrm>
            <a:off x="9003240" y="35260323"/>
            <a:ext cx="525600" cy="125280"/>
            <a:chOff x="8941320" y="34746840"/>
            <a:chExt cx="525600" cy="125280"/>
          </a:xfrm>
        </p:grpSpPr>
        <p:sp>
          <p:nvSpPr>
            <p:cNvPr id="176" name="Rechteck 426"/>
            <p:cNvSpPr/>
            <p:nvPr/>
          </p:nvSpPr>
          <p:spPr>
            <a:xfrm rot="5400000">
              <a:off x="9141480" y="34546680"/>
              <a:ext cx="125280" cy="5256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0000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77" name="Rechteck 427"/>
            <p:cNvSpPr/>
            <p:nvPr/>
          </p:nvSpPr>
          <p:spPr>
            <a:xfrm rot="5400000">
              <a:off x="8987760" y="34759080"/>
              <a:ext cx="71280" cy="1000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78" name="Rechteck 428"/>
            <p:cNvSpPr/>
            <p:nvPr/>
          </p:nvSpPr>
          <p:spPr>
            <a:xfrm rot="5400000">
              <a:off x="9106920" y="34759080"/>
              <a:ext cx="71280" cy="1000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187" name="Gruppieren 415"/>
          <p:cNvGrpSpPr/>
          <p:nvPr/>
        </p:nvGrpSpPr>
        <p:grpSpPr>
          <a:xfrm>
            <a:off x="9003240" y="33339063"/>
            <a:ext cx="525600" cy="125280"/>
            <a:chOff x="8941320" y="32635080"/>
            <a:chExt cx="525600" cy="125280"/>
          </a:xfrm>
        </p:grpSpPr>
        <p:sp>
          <p:nvSpPr>
            <p:cNvPr id="188" name="Rechteck 416"/>
            <p:cNvSpPr/>
            <p:nvPr/>
          </p:nvSpPr>
          <p:spPr>
            <a:xfrm rot="5400000">
              <a:off x="9141480" y="32434920"/>
              <a:ext cx="125280" cy="5256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0000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89" name="Rechteck 417"/>
            <p:cNvSpPr/>
            <p:nvPr/>
          </p:nvSpPr>
          <p:spPr>
            <a:xfrm rot="5400000">
              <a:off x="8987760" y="32646960"/>
              <a:ext cx="71280" cy="1000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90" name="Rechteck 418"/>
            <p:cNvSpPr/>
            <p:nvPr/>
          </p:nvSpPr>
          <p:spPr>
            <a:xfrm rot="5400000">
              <a:off x="9106920" y="32646960"/>
              <a:ext cx="71280" cy="1000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193" name="Gruppieren 410"/>
          <p:cNvGrpSpPr/>
          <p:nvPr/>
        </p:nvGrpSpPr>
        <p:grpSpPr>
          <a:xfrm>
            <a:off x="8950535" y="29396880"/>
            <a:ext cx="525600" cy="125280"/>
            <a:chOff x="8941320" y="28519560"/>
            <a:chExt cx="525600" cy="125280"/>
          </a:xfrm>
        </p:grpSpPr>
        <p:sp>
          <p:nvSpPr>
            <p:cNvPr id="194" name="Rechteck 411"/>
            <p:cNvSpPr/>
            <p:nvPr/>
          </p:nvSpPr>
          <p:spPr>
            <a:xfrm rot="5400000">
              <a:off x="9141480" y="28319400"/>
              <a:ext cx="125280" cy="5256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0000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95" name="Rechteck 412"/>
            <p:cNvSpPr/>
            <p:nvPr/>
          </p:nvSpPr>
          <p:spPr>
            <a:xfrm rot="5400000">
              <a:off x="8987760" y="28531440"/>
              <a:ext cx="71280" cy="1000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96" name="Rechteck 413"/>
            <p:cNvSpPr/>
            <p:nvPr/>
          </p:nvSpPr>
          <p:spPr>
            <a:xfrm rot="5400000">
              <a:off x="9106920" y="28531440"/>
              <a:ext cx="71280" cy="1000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199" name="Gruppieren 405"/>
          <p:cNvGrpSpPr/>
          <p:nvPr/>
        </p:nvGrpSpPr>
        <p:grpSpPr>
          <a:xfrm>
            <a:off x="9003240" y="37354725"/>
            <a:ext cx="525600" cy="125280"/>
            <a:chOff x="8941320" y="37497600"/>
            <a:chExt cx="525600" cy="125280"/>
          </a:xfrm>
        </p:grpSpPr>
        <p:sp>
          <p:nvSpPr>
            <p:cNvPr id="200" name="Rechteck 406"/>
            <p:cNvSpPr/>
            <p:nvPr/>
          </p:nvSpPr>
          <p:spPr>
            <a:xfrm rot="5400000">
              <a:off x="9141480" y="37297440"/>
              <a:ext cx="125280" cy="5256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0000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01" name="Rechteck 407"/>
            <p:cNvSpPr/>
            <p:nvPr/>
          </p:nvSpPr>
          <p:spPr>
            <a:xfrm rot="5400000">
              <a:off x="8987760" y="37509480"/>
              <a:ext cx="71280" cy="1000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02" name="Rechteck 408"/>
            <p:cNvSpPr/>
            <p:nvPr/>
          </p:nvSpPr>
          <p:spPr>
            <a:xfrm rot="5400000">
              <a:off x="9106920" y="37509480"/>
              <a:ext cx="71280" cy="1000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205" name="Gruppieren 400"/>
          <p:cNvGrpSpPr/>
          <p:nvPr/>
        </p:nvGrpSpPr>
        <p:grpSpPr>
          <a:xfrm>
            <a:off x="9003240" y="37751325"/>
            <a:ext cx="525600" cy="125280"/>
            <a:chOff x="8941320" y="38046600"/>
            <a:chExt cx="525600" cy="125280"/>
          </a:xfrm>
        </p:grpSpPr>
        <p:sp>
          <p:nvSpPr>
            <p:cNvPr id="206" name="Rechteck 401"/>
            <p:cNvSpPr/>
            <p:nvPr/>
          </p:nvSpPr>
          <p:spPr>
            <a:xfrm rot="5400000">
              <a:off x="9141480" y="37846440"/>
              <a:ext cx="125280" cy="5256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0000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07" name="Rechteck 402"/>
            <p:cNvSpPr/>
            <p:nvPr/>
          </p:nvSpPr>
          <p:spPr>
            <a:xfrm rot="5400000">
              <a:off x="8987760" y="38058480"/>
              <a:ext cx="71280" cy="1000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08" name="Rechteck 403"/>
            <p:cNvSpPr/>
            <p:nvPr/>
          </p:nvSpPr>
          <p:spPr>
            <a:xfrm rot="5400000">
              <a:off x="9106920" y="38058480"/>
              <a:ext cx="71280" cy="1000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211" name="Gruppieren 394"/>
          <p:cNvGrpSpPr/>
          <p:nvPr/>
        </p:nvGrpSpPr>
        <p:grpSpPr>
          <a:xfrm>
            <a:off x="8950535" y="30403275"/>
            <a:ext cx="525600" cy="125280"/>
            <a:chOff x="8913960" y="29535480"/>
            <a:chExt cx="525600" cy="125280"/>
          </a:xfrm>
        </p:grpSpPr>
        <p:sp>
          <p:nvSpPr>
            <p:cNvPr id="212" name="Rechteck 395"/>
            <p:cNvSpPr/>
            <p:nvPr/>
          </p:nvSpPr>
          <p:spPr>
            <a:xfrm rot="5400000">
              <a:off x="9114120" y="29335320"/>
              <a:ext cx="125280" cy="5256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0000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13" name="Rechteck 396"/>
            <p:cNvSpPr/>
            <p:nvPr/>
          </p:nvSpPr>
          <p:spPr>
            <a:xfrm rot="5400000">
              <a:off x="8960760" y="29547720"/>
              <a:ext cx="71280" cy="1000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14" name="Rechteck 397"/>
            <p:cNvSpPr/>
            <p:nvPr/>
          </p:nvSpPr>
          <p:spPr>
            <a:xfrm rot="5400000">
              <a:off x="9079920" y="29547720"/>
              <a:ext cx="71280" cy="1000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15" name="Rechteck 398"/>
            <p:cNvSpPr/>
            <p:nvPr/>
          </p:nvSpPr>
          <p:spPr>
            <a:xfrm rot="5400000">
              <a:off x="9199080" y="29547720"/>
              <a:ext cx="71280" cy="1000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218" name="Gruppieren 388"/>
          <p:cNvGrpSpPr/>
          <p:nvPr/>
        </p:nvGrpSpPr>
        <p:grpSpPr>
          <a:xfrm>
            <a:off x="8950535" y="27515100"/>
            <a:ext cx="525600" cy="125280"/>
            <a:chOff x="8913960" y="27477000"/>
            <a:chExt cx="525600" cy="125280"/>
          </a:xfrm>
        </p:grpSpPr>
        <p:sp>
          <p:nvSpPr>
            <p:cNvPr id="219" name="Rechteck 389"/>
            <p:cNvSpPr/>
            <p:nvPr/>
          </p:nvSpPr>
          <p:spPr>
            <a:xfrm rot="5400000">
              <a:off x="9114120" y="27276840"/>
              <a:ext cx="125280" cy="5256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0000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20" name="Rechteck 390"/>
            <p:cNvSpPr/>
            <p:nvPr/>
          </p:nvSpPr>
          <p:spPr>
            <a:xfrm rot="5400000">
              <a:off x="8960760" y="27488880"/>
              <a:ext cx="71280" cy="1000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21" name="Rechteck 391"/>
            <p:cNvSpPr/>
            <p:nvPr/>
          </p:nvSpPr>
          <p:spPr>
            <a:xfrm rot="5400000">
              <a:off x="9079920" y="27488880"/>
              <a:ext cx="71280" cy="1000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22" name="Rechteck 392"/>
            <p:cNvSpPr/>
            <p:nvPr/>
          </p:nvSpPr>
          <p:spPr>
            <a:xfrm rot="5400000">
              <a:off x="9199080" y="27488880"/>
              <a:ext cx="71280" cy="1000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248" name="Gruppieren 526"/>
          <p:cNvGrpSpPr/>
          <p:nvPr/>
        </p:nvGrpSpPr>
        <p:grpSpPr>
          <a:xfrm>
            <a:off x="18273240" y="32354515"/>
            <a:ext cx="525600" cy="125280"/>
            <a:chOff x="18273240" y="33139080"/>
            <a:chExt cx="525600" cy="125280"/>
          </a:xfrm>
        </p:grpSpPr>
        <p:sp>
          <p:nvSpPr>
            <p:cNvPr id="249" name="Rechteck 527"/>
            <p:cNvSpPr/>
            <p:nvPr/>
          </p:nvSpPr>
          <p:spPr>
            <a:xfrm rot="5400000">
              <a:off x="18473400" y="32938920"/>
              <a:ext cx="125280" cy="5256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0000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50" name="Rechteck 528"/>
            <p:cNvSpPr/>
            <p:nvPr/>
          </p:nvSpPr>
          <p:spPr>
            <a:xfrm rot="5400000">
              <a:off x="18677520" y="33151320"/>
              <a:ext cx="71280" cy="1000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51" name="Rechteck 529"/>
            <p:cNvSpPr/>
            <p:nvPr/>
          </p:nvSpPr>
          <p:spPr>
            <a:xfrm rot="5400000">
              <a:off x="18319680" y="33151320"/>
              <a:ext cx="71280" cy="1000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52" name="Rechteck 530"/>
            <p:cNvSpPr/>
            <p:nvPr/>
          </p:nvSpPr>
          <p:spPr>
            <a:xfrm rot="5400000">
              <a:off x="18438840" y="33151320"/>
              <a:ext cx="71280" cy="1000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53" name="Rechteck 531"/>
            <p:cNvSpPr/>
            <p:nvPr/>
          </p:nvSpPr>
          <p:spPr>
            <a:xfrm rot="5400000">
              <a:off x="18558360" y="33151320"/>
              <a:ext cx="71280" cy="1000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295" name="Gruppieren 488"/>
          <p:cNvGrpSpPr/>
          <p:nvPr/>
        </p:nvGrpSpPr>
        <p:grpSpPr>
          <a:xfrm>
            <a:off x="18273240" y="27529680"/>
            <a:ext cx="525600" cy="125280"/>
            <a:chOff x="18273240" y="27809640"/>
            <a:chExt cx="525600" cy="125280"/>
          </a:xfrm>
        </p:grpSpPr>
        <p:sp>
          <p:nvSpPr>
            <p:cNvPr id="296" name="Rechteck 489"/>
            <p:cNvSpPr/>
            <p:nvPr/>
          </p:nvSpPr>
          <p:spPr>
            <a:xfrm rot="5400000">
              <a:off x="18473400" y="27609480"/>
              <a:ext cx="125280" cy="5256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0000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97" name="Rechteck 490"/>
            <p:cNvSpPr/>
            <p:nvPr/>
          </p:nvSpPr>
          <p:spPr>
            <a:xfrm rot="5400000">
              <a:off x="18319680" y="27821880"/>
              <a:ext cx="71280" cy="1000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98" name="Rechteck 491"/>
            <p:cNvSpPr/>
            <p:nvPr/>
          </p:nvSpPr>
          <p:spPr>
            <a:xfrm rot="5400000">
              <a:off x="18438840" y="27821880"/>
              <a:ext cx="71280" cy="1000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301" name="Gruppieren 483"/>
          <p:cNvGrpSpPr/>
          <p:nvPr/>
        </p:nvGrpSpPr>
        <p:grpSpPr>
          <a:xfrm>
            <a:off x="18273240" y="27107790"/>
            <a:ext cx="525600" cy="125280"/>
            <a:chOff x="18273240" y="27431640"/>
            <a:chExt cx="525600" cy="125280"/>
          </a:xfrm>
        </p:grpSpPr>
        <p:sp>
          <p:nvSpPr>
            <p:cNvPr id="302" name="Rechteck 484"/>
            <p:cNvSpPr/>
            <p:nvPr/>
          </p:nvSpPr>
          <p:spPr>
            <a:xfrm rot="5400000">
              <a:off x="18473400" y="27231480"/>
              <a:ext cx="125280" cy="5256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0000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03" name="Rechteck 485"/>
            <p:cNvSpPr/>
            <p:nvPr/>
          </p:nvSpPr>
          <p:spPr>
            <a:xfrm rot="5400000">
              <a:off x="18319680" y="27443880"/>
              <a:ext cx="71280" cy="1000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04" name="Rechteck 486"/>
            <p:cNvSpPr/>
            <p:nvPr/>
          </p:nvSpPr>
          <p:spPr>
            <a:xfrm rot="5400000">
              <a:off x="18438840" y="27443880"/>
              <a:ext cx="71280" cy="1000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307" name="Gruppieren 479"/>
          <p:cNvGrpSpPr/>
          <p:nvPr/>
        </p:nvGrpSpPr>
        <p:grpSpPr>
          <a:xfrm>
            <a:off x="18273240" y="26594655"/>
            <a:ext cx="525600" cy="125280"/>
            <a:chOff x="18273240" y="26718480"/>
            <a:chExt cx="525600" cy="125280"/>
          </a:xfrm>
        </p:grpSpPr>
        <p:sp>
          <p:nvSpPr>
            <p:cNvPr id="308" name="Rechteck 480"/>
            <p:cNvSpPr/>
            <p:nvPr/>
          </p:nvSpPr>
          <p:spPr>
            <a:xfrm rot="5400000">
              <a:off x="18473400" y="26518320"/>
              <a:ext cx="125280" cy="5256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0000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09" name="Rechteck 481"/>
            <p:cNvSpPr/>
            <p:nvPr/>
          </p:nvSpPr>
          <p:spPr>
            <a:xfrm rot="5400000">
              <a:off x="18319680" y="26730720"/>
              <a:ext cx="71280" cy="1000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1054F874-992E-7B82-0B4E-62E4820A51CC}"/>
              </a:ext>
            </a:extLst>
          </p:cNvPr>
          <p:cNvGrpSpPr/>
          <p:nvPr/>
        </p:nvGrpSpPr>
        <p:grpSpPr>
          <a:xfrm>
            <a:off x="18273240" y="29014470"/>
            <a:ext cx="525600" cy="1949340"/>
            <a:chOff x="18273240" y="29580420"/>
            <a:chExt cx="525600" cy="1949340"/>
          </a:xfrm>
        </p:grpSpPr>
        <p:grpSp>
          <p:nvGrpSpPr>
            <p:cNvPr id="240" name="Gruppieren 533"/>
            <p:cNvGrpSpPr/>
            <p:nvPr/>
          </p:nvGrpSpPr>
          <p:grpSpPr>
            <a:xfrm>
              <a:off x="18273240" y="30788055"/>
              <a:ext cx="525600" cy="125280"/>
              <a:chOff x="18273240" y="30759480"/>
              <a:chExt cx="525600" cy="125280"/>
            </a:xfrm>
          </p:grpSpPr>
          <p:sp>
            <p:nvSpPr>
              <p:cNvPr id="241" name="Rechteck 534"/>
              <p:cNvSpPr/>
              <p:nvPr/>
            </p:nvSpPr>
            <p:spPr>
              <a:xfrm rot="5400000">
                <a:off x="18473400" y="30559320"/>
                <a:ext cx="125280" cy="52560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0000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</a:pPr>
                <a:endParaRPr lang="de-DE" sz="1800" b="0" u="none" strike="noStrike" dirty="0">
                  <a:solidFill>
                    <a:schemeClr val="lt1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42" name="Rechteck 535"/>
              <p:cNvSpPr/>
              <p:nvPr/>
            </p:nvSpPr>
            <p:spPr>
              <a:xfrm rot="5400000">
                <a:off x="18677520" y="30771360"/>
                <a:ext cx="71280" cy="10008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</a:pPr>
                <a:endParaRPr lang="de-DE" sz="1800" b="0" u="none" strike="noStrike" dirty="0">
                  <a:solidFill>
                    <a:schemeClr val="lt1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43" name="Rechteck 536"/>
              <p:cNvSpPr/>
              <p:nvPr/>
            </p:nvSpPr>
            <p:spPr>
              <a:xfrm rot="5400000">
                <a:off x="18319680" y="30771360"/>
                <a:ext cx="71280" cy="10008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</a:pPr>
                <a:endParaRPr lang="de-DE" sz="1800" b="0" u="none" strike="noStrike" dirty="0">
                  <a:solidFill>
                    <a:schemeClr val="lt1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44" name="Rechteck 537"/>
              <p:cNvSpPr/>
              <p:nvPr/>
            </p:nvSpPr>
            <p:spPr>
              <a:xfrm rot="5400000">
                <a:off x="18438840" y="30771360"/>
                <a:ext cx="71280" cy="10008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</a:pPr>
                <a:endParaRPr lang="de-DE" sz="1800" b="0" u="none" strike="noStrike" dirty="0">
                  <a:solidFill>
                    <a:schemeClr val="lt1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45" name="Rechteck 538"/>
              <p:cNvSpPr/>
              <p:nvPr/>
            </p:nvSpPr>
            <p:spPr>
              <a:xfrm rot="5400000">
                <a:off x="18558360" y="30771360"/>
                <a:ext cx="71280" cy="10008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</a:pPr>
                <a:endParaRPr lang="de-DE" sz="1800" b="0" u="none" strike="noStrike" dirty="0">
                  <a:solidFill>
                    <a:schemeClr val="lt1"/>
                  </a:solidFill>
                  <a:effectLst/>
                  <a:uFillTx/>
                  <a:latin typeface="Arial"/>
                </a:endParaRPr>
              </a:p>
            </p:txBody>
          </p:sp>
        </p:grpSp>
        <p:grpSp>
          <p:nvGrpSpPr>
            <p:cNvPr id="263" name="Gruppieren 514"/>
            <p:cNvGrpSpPr/>
            <p:nvPr/>
          </p:nvGrpSpPr>
          <p:grpSpPr>
            <a:xfrm>
              <a:off x="18273240" y="31404480"/>
              <a:ext cx="525600" cy="125280"/>
              <a:chOff x="18273240" y="31328280"/>
              <a:chExt cx="525600" cy="125280"/>
            </a:xfrm>
          </p:grpSpPr>
          <p:sp>
            <p:nvSpPr>
              <p:cNvPr id="264" name="Rechteck 515"/>
              <p:cNvSpPr/>
              <p:nvPr/>
            </p:nvSpPr>
            <p:spPr>
              <a:xfrm rot="5400000">
                <a:off x="18473400" y="31128120"/>
                <a:ext cx="125280" cy="52560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0000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</a:pPr>
                <a:endParaRPr lang="de-DE" sz="1800" b="0" u="none" strike="noStrike" dirty="0">
                  <a:solidFill>
                    <a:schemeClr val="lt1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65" name="Rechteck 516"/>
              <p:cNvSpPr/>
              <p:nvPr/>
            </p:nvSpPr>
            <p:spPr>
              <a:xfrm rot="5400000">
                <a:off x="18319680" y="31340160"/>
                <a:ext cx="71280" cy="10008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</a:pPr>
                <a:endParaRPr lang="de-DE" sz="1800" b="0" u="none" strike="noStrike" dirty="0">
                  <a:solidFill>
                    <a:schemeClr val="lt1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66" name="Rechteck 517"/>
              <p:cNvSpPr/>
              <p:nvPr/>
            </p:nvSpPr>
            <p:spPr>
              <a:xfrm rot="5400000">
                <a:off x="18438840" y="31340160"/>
                <a:ext cx="71280" cy="10008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</a:pPr>
                <a:endParaRPr lang="de-DE" sz="1800" b="0" u="none" strike="noStrike" dirty="0">
                  <a:solidFill>
                    <a:schemeClr val="lt1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67" name="Rechteck 518"/>
              <p:cNvSpPr/>
              <p:nvPr/>
            </p:nvSpPr>
            <p:spPr>
              <a:xfrm rot="5400000">
                <a:off x="18558360" y="31340160"/>
                <a:ext cx="71280" cy="10008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</a:pPr>
                <a:endParaRPr lang="de-DE" sz="1800" b="0" u="none" strike="noStrike" dirty="0">
                  <a:solidFill>
                    <a:schemeClr val="lt1"/>
                  </a:solidFill>
                  <a:effectLst/>
                  <a:uFillTx/>
                  <a:latin typeface="Arial"/>
                </a:endParaRPr>
              </a:p>
            </p:txBody>
          </p:sp>
        </p:grpSp>
        <p:grpSp>
          <p:nvGrpSpPr>
            <p:cNvPr id="270" name="Gruppieren 508"/>
            <p:cNvGrpSpPr/>
            <p:nvPr/>
          </p:nvGrpSpPr>
          <p:grpSpPr>
            <a:xfrm>
              <a:off x="18273240" y="30166890"/>
              <a:ext cx="525600" cy="125280"/>
              <a:chOff x="18273240" y="30147840"/>
              <a:chExt cx="525600" cy="125280"/>
            </a:xfrm>
          </p:grpSpPr>
          <p:sp>
            <p:nvSpPr>
              <p:cNvPr id="271" name="Rechteck 509"/>
              <p:cNvSpPr/>
              <p:nvPr/>
            </p:nvSpPr>
            <p:spPr>
              <a:xfrm rot="5400000">
                <a:off x="18473400" y="29947680"/>
                <a:ext cx="125280" cy="52560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0000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</a:pPr>
                <a:endParaRPr lang="de-DE" sz="1800" b="0" u="none" strike="noStrike" dirty="0">
                  <a:solidFill>
                    <a:schemeClr val="lt1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72" name="Rechteck 510"/>
              <p:cNvSpPr/>
              <p:nvPr/>
            </p:nvSpPr>
            <p:spPr>
              <a:xfrm rot="5400000">
                <a:off x="18319680" y="30160080"/>
                <a:ext cx="71280" cy="10008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</a:pPr>
                <a:endParaRPr lang="de-DE" sz="1800" b="0" u="none" strike="noStrike" dirty="0">
                  <a:solidFill>
                    <a:schemeClr val="lt1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73" name="Rechteck 511"/>
              <p:cNvSpPr/>
              <p:nvPr/>
            </p:nvSpPr>
            <p:spPr>
              <a:xfrm rot="5400000">
                <a:off x="18438840" y="30160080"/>
                <a:ext cx="71280" cy="10008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</a:pPr>
                <a:endParaRPr lang="de-DE" sz="1800" b="0" u="none" strike="noStrike" dirty="0">
                  <a:solidFill>
                    <a:schemeClr val="lt1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74" name="Rechteck 512"/>
              <p:cNvSpPr/>
              <p:nvPr/>
            </p:nvSpPr>
            <p:spPr>
              <a:xfrm rot="5400000">
                <a:off x="18558360" y="30160080"/>
                <a:ext cx="71280" cy="10008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</a:pPr>
                <a:endParaRPr lang="de-DE" sz="1800" b="0" u="none" strike="noStrike" dirty="0">
                  <a:solidFill>
                    <a:schemeClr val="lt1"/>
                  </a:solidFill>
                  <a:effectLst/>
                  <a:uFillTx/>
                  <a:latin typeface="Arial"/>
                </a:endParaRPr>
              </a:p>
            </p:txBody>
          </p:sp>
        </p:grpSp>
        <p:grpSp>
          <p:nvGrpSpPr>
            <p:cNvPr id="312" name="Gruppieren 475"/>
            <p:cNvGrpSpPr/>
            <p:nvPr/>
          </p:nvGrpSpPr>
          <p:grpSpPr>
            <a:xfrm>
              <a:off x="18273240" y="29580420"/>
              <a:ext cx="525600" cy="125280"/>
              <a:chOff x="18273240" y="29542320"/>
              <a:chExt cx="525600" cy="125280"/>
            </a:xfrm>
          </p:grpSpPr>
          <p:sp>
            <p:nvSpPr>
              <p:cNvPr id="313" name="Rechteck 476"/>
              <p:cNvSpPr/>
              <p:nvPr/>
            </p:nvSpPr>
            <p:spPr>
              <a:xfrm rot="5400000">
                <a:off x="18473400" y="29342160"/>
                <a:ext cx="125280" cy="52560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0000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</a:pPr>
                <a:endParaRPr lang="de-DE" sz="1800" b="0" u="none" strike="noStrike" dirty="0">
                  <a:solidFill>
                    <a:schemeClr val="lt1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314" name="Rechteck 477"/>
              <p:cNvSpPr/>
              <p:nvPr/>
            </p:nvSpPr>
            <p:spPr>
              <a:xfrm rot="5400000">
                <a:off x="18319680" y="29554560"/>
                <a:ext cx="71280" cy="10008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</a:pPr>
                <a:endParaRPr lang="de-DE" sz="1800" b="0" u="none" strike="noStrike" dirty="0">
                  <a:solidFill>
                    <a:schemeClr val="lt1"/>
                  </a:solidFill>
                  <a:effectLst/>
                  <a:uFillTx/>
                  <a:latin typeface="Arial"/>
                </a:endParaRPr>
              </a:p>
            </p:txBody>
          </p:sp>
        </p:grpSp>
      </p:grpSp>
      <p:grpSp>
        <p:nvGrpSpPr>
          <p:cNvPr id="317" name="Gruppieren 471"/>
          <p:cNvGrpSpPr/>
          <p:nvPr/>
        </p:nvGrpSpPr>
        <p:grpSpPr>
          <a:xfrm>
            <a:off x="18273240" y="33067055"/>
            <a:ext cx="525600" cy="125280"/>
            <a:chOff x="18273240" y="33822360"/>
            <a:chExt cx="525600" cy="125280"/>
          </a:xfrm>
        </p:grpSpPr>
        <p:sp>
          <p:nvSpPr>
            <p:cNvPr id="318" name="Rechteck 472"/>
            <p:cNvSpPr/>
            <p:nvPr/>
          </p:nvSpPr>
          <p:spPr>
            <a:xfrm rot="5400000">
              <a:off x="18473400" y="33622200"/>
              <a:ext cx="125280" cy="5256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0000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19" name="Rechteck 473"/>
            <p:cNvSpPr/>
            <p:nvPr/>
          </p:nvSpPr>
          <p:spPr>
            <a:xfrm rot="5400000">
              <a:off x="18319680" y="33834240"/>
              <a:ext cx="71280" cy="1000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256" name="Gruppieren 520"/>
          <p:cNvGrpSpPr/>
          <p:nvPr/>
        </p:nvGrpSpPr>
        <p:grpSpPr>
          <a:xfrm>
            <a:off x="18273240" y="35116323"/>
            <a:ext cx="525600" cy="125280"/>
            <a:chOff x="18273240" y="36053640"/>
            <a:chExt cx="525600" cy="125280"/>
          </a:xfrm>
        </p:grpSpPr>
        <p:sp>
          <p:nvSpPr>
            <p:cNvPr id="257" name="Rechteck 521"/>
            <p:cNvSpPr/>
            <p:nvPr/>
          </p:nvSpPr>
          <p:spPr>
            <a:xfrm rot="5400000">
              <a:off x="18473400" y="35853480"/>
              <a:ext cx="125280" cy="5256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0000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58" name="Rechteck 522"/>
            <p:cNvSpPr/>
            <p:nvPr/>
          </p:nvSpPr>
          <p:spPr>
            <a:xfrm rot="5400000">
              <a:off x="18319680" y="36065880"/>
              <a:ext cx="71280" cy="1000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59" name="Rechteck 523"/>
            <p:cNvSpPr/>
            <p:nvPr/>
          </p:nvSpPr>
          <p:spPr>
            <a:xfrm rot="5400000">
              <a:off x="18438840" y="36065880"/>
              <a:ext cx="71280" cy="1000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60" name="Rechteck 524"/>
            <p:cNvSpPr/>
            <p:nvPr/>
          </p:nvSpPr>
          <p:spPr>
            <a:xfrm rot="5400000">
              <a:off x="18558360" y="36065880"/>
              <a:ext cx="71280" cy="1000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277" name="Gruppieren 503"/>
          <p:cNvGrpSpPr/>
          <p:nvPr/>
        </p:nvGrpSpPr>
        <p:grpSpPr>
          <a:xfrm>
            <a:off x="18273240" y="34697757"/>
            <a:ext cx="525600" cy="125280"/>
            <a:chOff x="18273240" y="35523720"/>
            <a:chExt cx="525600" cy="125280"/>
          </a:xfrm>
        </p:grpSpPr>
        <p:sp>
          <p:nvSpPr>
            <p:cNvPr id="278" name="Rechteck 504"/>
            <p:cNvSpPr/>
            <p:nvPr/>
          </p:nvSpPr>
          <p:spPr>
            <a:xfrm rot="5400000">
              <a:off x="18473400" y="35323560"/>
              <a:ext cx="125280" cy="5256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0000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79" name="Rechteck 505"/>
            <p:cNvSpPr/>
            <p:nvPr/>
          </p:nvSpPr>
          <p:spPr>
            <a:xfrm rot="5400000">
              <a:off x="18319680" y="35535960"/>
              <a:ext cx="71280" cy="1000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80" name="Rechteck 506"/>
            <p:cNvSpPr/>
            <p:nvPr/>
          </p:nvSpPr>
          <p:spPr>
            <a:xfrm rot="5400000">
              <a:off x="18438840" y="35535960"/>
              <a:ext cx="71280" cy="1000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283" name="Gruppieren 498"/>
          <p:cNvGrpSpPr/>
          <p:nvPr/>
        </p:nvGrpSpPr>
        <p:grpSpPr>
          <a:xfrm>
            <a:off x="18273240" y="35636520"/>
            <a:ext cx="525600" cy="125280"/>
            <a:chOff x="18273240" y="36770400"/>
            <a:chExt cx="525600" cy="125280"/>
          </a:xfrm>
        </p:grpSpPr>
        <p:sp>
          <p:nvSpPr>
            <p:cNvPr id="284" name="Rechteck 499"/>
            <p:cNvSpPr/>
            <p:nvPr/>
          </p:nvSpPr>
          <p:spPr>
            <a:xfrm rot="5400000">
              <a:off x="18473400" y="36570240"/>
              <a:ext cx="125280" cy="5256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0000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85" name="Rechteck 500"/>
            <p:cNvSpPr/>
            <p:nvPr/>
          </p:nvSpPr>
          <p:spPr>
            <a:xfrm rot="5400000">
              <a:off x="18319680" y="36782280"/>
              <a:ext cx="71280" cy="1000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86" name="Rechteck 501"/>
            <p:cNvSpPr/>
            <p:nvPr/>
          </p:nvSpPr>
          <p:spPr>
            <a:xfrm rot="5400000">
              <a:off x="18438840" y="36782280"/>
              <a:ext cx="71280" cy="1000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289" name="Gruppieren 493"/>
          <p:cNvGrpSpPr/>
          <p:nvPr/>
        </p:nvGrpSpPr>
        <p:grpSpPr>
          <a:xfrm>
            <a:off x="18273240" y="38297400"/>
            <a:ext cx="525600" cy="125280"/>
            <a:chOff x="18273240" y="39421083"/>
            <a:chExt cx="525600" cy="125280"/>
          </a:xfrm>
        </p:grpSpPr>
        <p:sp>
          <p:nvSpPr>
            <p:cNvPr id="290" name="Rechteck 494"/>
            <p:cNvSpPr/>
            <p:nvPr/>
          </p:nvSpPr>
          <p:spPr>
            <a:xfrm rot="5400000">
              <a:off x="18473400" y="39220923"/>
              <a:ext cx="125280" cy="5256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0000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91" name="Rechteck 495"/>
            <p:cNvSpPr/>
            <p:nvPr/>
          </p:nvSpPr>
          <p:spPr>
            <a:xfrm rot="5400000">
              <a:off x="18319680" y="39433323"/>
              <a:ext cx="71280" cy="1000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92" name="Rechteck 496"/>
            <p:cNvSpPr/>
            <p:nvPr/>
          </p:nvSpPr>
          <p:spPr>
            <a:xfrm rot="5400000">
              <a:off x="18438840" y="39433323"/>
              <a:ext cx="71280" cy="1000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322" name="Gruppieren 467"/>
          <p:cNvGrpSpPr/>
          <p:nvPr/>
        </p:nvGrpSpPr>
        <p:grpSpPr>
          <a:xfrm>
            <a:off x="18273240" y="36314606"/>
            <a:ext cx="525600" cy="125280"/>
            <a:chOff x="18273240" y="37484280"/>
            <a:chExt cx="525600" cy="125280"/>
          </a:xfrm>
        </p:grpSpPr>
        <p:sp>
          <p:nvSpPr>
            <p:cNvPr id="323" name="Rechteck 468"/>
            <p:cNvSpPr/>
            <p:nvPr/>
          </p:nvSpPr>
          <p:spPr>
            <a:xfrm rot="5400000">
              <a:off x="18473400" y="37284120"/>
              <a:ext cx="125280" cy="5256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0000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24" name="Rechteck 469"/>
            <p:cNvSpPr/>
            <p:nvPr/>
          </p:nvSpPr>
          <p:spPr>
            <a:xfrm rot="5400000">
              <a:off x="18319680" y="37496160"/>
              <a:ext cx="71280" cy="1000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327" name="Gruppieren 463"/>
          <p:cNvGrpSpPr/>
          <p:nvPr/>
        </p:nvGrpSpPr>
        <p:grpSpPr>
          <a:xfrm>
            <a:off x="18273240" y="37020600"/>
            <a:ext cx="525600" cy="125280"/>
            <a:chOff x="18273240" y="38142720"/>
            <a:chExt cx="525600" cy="125280"/>
          </a:xfrm>
        </p:grpSpPr>
        <p:sp>
          <p:nvSpPr>
            <p:cNvPr id="328" name="Rechteck 464"/>
            <p:cNvSpPr/>
            <p:nvPr/>
          </p:nvSpPr>
          <p:spPr>
            <a:xfrm rot="5400000">
              <a:off x="18473400" y="37942560"/>
              <a:ext cx="125280" cy="5256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0000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29" name="Rechteck 465"/>
            <p:cNvSpPr/>
            <p:nvPr/>
          </p:nvSpPr>
          <p:spPr>
            <a:xfrm rot="5400000">
              <a:off x="18319680" y="38154600"/>
              <a:ext cx="71280" cy="1000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332" name="Gruppieren 637"/>
          <p:cNvGrpSpPr/>
          <p:nvPr/>
        </p:nvGrpSpPr>
        <p:grpSpPr>
          <a:xfrm>
            <a:off x="27192960" y="26565403"/>
            <a:ext cx="525600" cy="125280"/>
            <a:chOff x="27192960" y="26531640"/>
            <a:chExt cx="525600" cy="125280"/>
          </a:xfrm>
        </p:grpSpPr>
        <p:sp>
          <p:nvSpPr>
            <p:cNvPr id="333" name="Rechteck 638"/>
            <p:cNvSpPr/>
            <p:nvPr/>
          </p:nvSpPr>
          <p:spPr>
            <a:xfrm rot="5400000">
              <a:off x="27393120" y="26331480"/>
              <a:ext cx="125280" cy="5256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0000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34" name="Rechteck 639"/>
            <p:cNvSpPr/>
            <p:nvPr/>
          </p:nvSpPr>
          <p:spPr>
            <a:xfrm rot="5400000">
              <a:off x="27597600" y="26543880"/>
              <a:ext cx="71280" cy="1000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35" name="Rechteck 640"/>
            <p:cNvSpPr/>
            <p:nvPr/>
          </p:nvSpPr>
          <p:spPr>
            <a:xfrm rot="5400000">
              <a:off x="27239760" y="26543880"/>
              <a:ext cx="71280" cy="1000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36" name="Rechteck 641"/>
            <p:cNvSpPr/>
            <p:nvPr/>
          </p:nvSpPr>
          <p:spPr>
            <a:xfrm rot="5400000">
              <a:off x="27358920" y="26543880"/>
              <a:ext cx="71280" cy="1000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37" name="Rechteck 642"/>
            <p:cNvSpPr/>
            <p:nvPr/>
          </p:nvSpPr>
          <p:spPr>
            <a:xfrm rot="5400000">
              <a:off x="27478080" y="26543880"/>
              <a:ext cx="71280" cy="1000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340" name="Gruppieren 630"/>
          <p:cNvGrpSpPr/>
          <p:nvPr/>
        </p:nvGrpSpPr>
        <p:grpSpPr>
          <a:xfrm>
            <a:off x="27192960" y="30826834"/>
            <a:ext cx="525600" cy="125280"/>
            <a:chOff x="27192960" y="30873240"/>
            <a:chExt cx="525600" cy="125280"/>
          </a:xfrm>
        </p:grpSpPr>
        <p:sp>
          <p:nvSpPr>
            <p:cNvPr id="341" name="Rechteck 631"/>
            <p:cNvSpPr/>
            <p:nvPr/>
          </p:nvSpPr>
          <p:spPr>
            <a:xfrm rot="5400000">
              <a:off x="27393120" y="30673080"/>
              <a:ext cx="125280" cy="5256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0000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42" name="Rechteck 632"/>
            <p:cNvSpPr/>
            <p:nvPr/>
          </p:nvSpPr>
          <p:spPr>
            <a:xfrm rot="5400000">
              <a:off x="27597600" y="30885480"/>
              <a:ext cx="71280" cy="1000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43" name="Rechteck 633"/>
            <p:cNvSpPr/>
            <p:nvPr/>
          </p:nvSpPr>
          <p:spPr>
            <a:xfrm rot="5400000">
              <a:off x="27239760" y="30885480"/>
              <a:ext cx="71280" cy="1000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44" name="Rechteck 634"/>
            <p:cNvSpPr/>
            <p:nvPr/>
          </p:nvSpPr>
          <p:spPr>
            <a:xfrm rot="5400000">
              <a:off x="27358920" y="30885480"/>
              <a:ext cx="71280" cy="1000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45" name="Rechteck 635"/>
            <p:cNvSpPr/>
            <p:nvPr/>
          </p:nvSpPr>
          <p:spPr>
            <a:xfrm rot="5400000">
              <a:off x="27478080" y="30885480"/>
              <a:ext cx="71280" cy="1000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348" name="Gruppieren 623"/>
          <p:cNvGrpSpPr/>
          <p:nvPr/>
        </p:nvGrpSpPr>
        <p:grpSpPr>
          <a:xfrm>
            <a:off x="27192960" y="32253911"/>
            <a:ext cx="525600" cy="125280"/>
            <a:chOff x="27192960" y="32263920"/>
            <a:chExt cx="525600" cy="125280"/>
          </a:xfrm>
        </p:grpSpPr>
        <p:sp>
          <p:nvSpPr>
            <p:cNvPr id="349" name="Rechteck 624"/>
            <p:cNvSpPr/>
            <p:nvPr/>
          </p:nvSpPr>
          <p:spPr>
            <a:xfrm rot="5400000">
              <a:off x="27393120" y="32063760"/>
              <a:ext cx="125280" cy="5256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0000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50" name="Rechteck 625"/>
            <p:cNvSpPr/>
            <p:nvPr/>
          </p:nvSpPr>
          <p:spPr>
            <a:xfrm rot="5400000">
              <a:off x="27597600" y="32276160"/>
              <a:ext cx="71280" cy="1000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51" name="Rechteck 626"/>
            <p:cNvSpPr/>
            <p:nvPr/>
          </p:nvSpPr>
          <p:spPr>
            <a:xfrm rot="5400000">
              <a:off x="27239760" y="32276160"/>
              <a:ext cx="71280" cy="1000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52" name="Rechteck 627"/>
            <p:cNvSpPr/>
            <p:nvPr/>
          </p:nvSpPr>
          <p:spPr>
            <a:xfrm rot="5400000">
              <a:off x="27358920" y="32276160"/>
              <a:ext cx="71280" cy="1000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53" name="Rechteck 628"/>
            <p:cNvSpPr/>
            <p:nvPr/>
          </p:nvSpPr>
          <p:spPr>
            <a:xfrm rot="5400000">
              <a:off x="27478080" y="32276160"/>
              <a:ext cx="71280" cy="1000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356" name="Gruppieren 616"/>
          <p:cNvGrpSpPr/>
          <p:nvPr/>
        </p:nvGrpSpPr>
        <p:grpSpPr>
          <a:xfrm>
            <a:off x="27200912" y="31553783"/>
            <a:ext cx="525600" cy="125280"/>
            <a:chOff x="27192960" y="31550040"/>
            <a:chExt cx="525600" cy="125280"/>
          </a:xfrm>
        </p:grpSpPr>
        <p:sp>
          <p:nvSpPr>
            <p:cNvPr id="357" name="Rechteck 617"/>
            <p:cNvSpPr/>
            <p:nvPr/>
          </p:nvSpPr>
          <p:spPr>
            <a:xfrm rot="5400000">
              <a:off x="27393120" y="31349880"/>
              <a:ext cx="125280" cy="5256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0000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58" name="Rechteck 618"/>
            <p:cNvSpPr/>
            <p:nvPr/>
          </p:nvSpPr>
          <p:spPr>
            <a:xfrm rot="5400000">
              <a:off x="27597600" y="31562280"/>
              <a:ext cx="71280" cy="1000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59" name="Rechteck 619"/>
            <p:cNvSpPr/>
            <p:nvPr/>
          </p:nvSpPr>
          <p:spPr>
            <a:xfrm rot="5400000">
              <a:off x="27239760" y="31562280"/>
              <a:ext cx="71280" cy="1000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60" name="Rechteck 620"/>
            <p:cNvSpPr/>
            <p:nvPr/>
          </p:nvSpPr>
          <p:spPr>
            <a:xfrm rot="5400000">
              <a:off x="27358920" y="31562280"/>
              <a:ext cx="71280" cy="1000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61" name="Rechteck 621"/>
            <p:cNvSpPr/>
            <p:nvPr/>
          </p:nvSpPr>
          <p:spPr>
            <a:xfrm rot="5400000">
              <a:off x="27478080" y="31562280"/>
              <a:ext cx="71280" cy="1000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364" name="Gruppieren 610"/>
          <p:cNvGrpSpPr/>
          <p:nvPr/>
        </p:nvGrpSpPr>
        <p:grpSpPr>
          <a:xfrm>
            <a:off x="27185008" y="29049811"/>
            <a:ext cx="525600" cy="125280"/>
            <a:chOff x="27192960" y="29030040"/>
            <a:chExt cx="525600" cy="125280"/>
          </a:xfrm>
        </p:grpSpPr>
        <p:sp>
          <p:nvSpPr>
            <p:cNvPr id="365" name="Rechteck 611"/>
            <p:cNvSpPr/>
            <p:nvPr/>
          </p:nvSpPr>
          <p:spPr>
            <a:xfrm rot="5400000">
              <a:off x="27393120" y="28829880"/>
              <a:ext cx="125280" cy="5256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0000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66" name="Rechteck 612"/>
            <p:cNvSpPr/>
            <p:nvPr/>
          </p:nvSpPr>
          <p:spPr>
            <a:xfrm rot="5400000">
              <a:off x="27239760" y="29042280"/>
              <a:ext cx="71280" cy="1000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67" name="Rechteck 613"/>
            <p:cNvSpPr/>
            <p:nvPr/>
          </p:nvSpPr>
          <p:spPr>
            <a:xfrm rot="5400000">
              <a:off x="27358920" y="29042280"/>
              <a:ext cx="71280" cy="1000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68" name="Rechteck 614"/>
            <p:cNvSpPr/>
            <p:nvPr/>
          </p:nvSpPr>
          <p:spPr>
            <a:xfrm rot="5400000">
              <a:off x="27478080" y="29042280"/>
              <a:ext cx="71280" cy="1000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371" name="Gruppieren 604"/>
          <p:cNvGrpSpPr/>
          <p:nvPr/>
        </p:nvGrpSpPr>
        <p:grpSpPr>
          <a:xfrm>
            <a:off x="27192960" y="29739996"/>
            <a:ext cx="525600" cy="125280"/>
            <a:chOff x="27192960" y="29756520"/>
            <a:chExt cx="525600" cy="125280"/>
          </a:xfrm>
        </p:grpSpPr>
        <p:sp>
          <p:nvSpPr>
            <p:cNvPr id="372" name="Rechteck 605"/>
            <p:cNvSpPr/>
            <p:nvPr/>
          </p:nvSpPr>
          <p:spPr>
            <a:xfrm rot="5400000">
              <a:off x="27393120" y="29556360"/>
              <a:ext cx="125280" cy="5256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0000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73" name="Rechteck 606"/>
            <p:cNvSpPr/>
            <p:nvPr/>
          </p:nvSpPr>
          <p:spPr>
            <a:xfrm rot="5400000">
              <a:off x="27239760" y="29768760"/>
              <a:ext cx="71280" cy="1000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74" name="Rechteck 607"/>
            <p:cNvSpPr/>
            <p:nvPr/>
          </p:nvSpPr>
          <p:spPr>
            <a:xfrm rot="5400000">
              <a:off x="27358920" y="29768760"/>
              <a:ext cx="71280" cy="1000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75" name="Rechteck 608"/>
            <p:cNvSpPr/>
            <p:nvPr/>
          </p:nvSpPr>
          <p:spPr>
            <a:xfrm rot="5400000">
              <a:off x="27478080" y="29768760"/>
              <a:ext cx="71280" cy="1000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378" name="Gruppieren 598"/>
          <p:cNvGrpSpPr/>
          <p:nvPr/>
        </p:nvGrpSpPr>
        <p:grpSpPr>
          <a:xfrm>
            <a:off x="27192960" y="30269975"/>
            <a:ext cx="525600" cy="125280"/>
            <a:chOff x="27192960" y="30329280"/>
            <a:chExt cx="525600" cy="125280"/>
          </a:xfrm>
        </p:grpSpPr>
        <p:sp>
          <p:nvSpPr>
            <p:cNvPr id="379" name="Rechteck 599"/>
            <p:cNvSpPr/>
            <p:nvPr/>
          </p:nvSpPr>
          <p:spPr>
            <a:xfrm rot="5400000">
              <a:off x="27393120" y="30129120"/>
              <a:ext cx="125280" cy="5256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0000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80" name="Rechteck 600"/>
            <p:cNvSpPr/>
            <p:nvPr/>
          </p:nvSpPr>
          <p:spPr>
            <a:xfrm rot="5400000">
              <a:off x="27239760" y="30341160"/>
              <a:ext cx="71280" cy="1000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81" name="Rechteck 601"/>
            <p:cNvSpPr/>
            <p:nvPr/>
          </p:nvSpPr>
          <p:spPr>
            <a:xfrm rot="5400000">
              <a:off x="27358920" y="30341160"/>
              <a:ext cx="71280" cy="1000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82" name="Rechteck 602"/>
            <p:cNvSpPr/>
            <p:nvPr/>
          </p:nvSpPr>
          <p:spPr>
            <a:xfrm rot="5400000">
              <a:off x="27478080" y="30341160"/>
              <a:ext cx="71280" cy="1000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385" name="Gruppieren 592"/>
          <p:cNvGrpSpPr/>
          <p:nvPr/>
        </p:nvGrpSpPr>
        <p:grpSpPr>
          <a:xfrm>
            <a:off x="27192960" y="37320120"/>
            <a:ext cx="525600" cy="125280"/>
            <a:chOff x="27192960" y="37320120"/>
            <a:chExt cx="525600" cy="125280"/>
          </a:xfrm>
        </p:grpSpPr>
        <p:sp>
          <p:nvSpPr>
            <p:cNvPr id="386" name="Rechteck 593"/>
            <p:cNvSpPr/>
            <p:nvPr/>
          </p:nvSpPr>
          <p:spPr>
            <a:xfrm rot="5400000">
              <a:off x="27393120" y="37119960"/>
              <a:ext cx="125280" cy="525600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87" name="Rechteck 594"/>
            <p:cNvSpPr/>
            <p:nvPr/>
          </p:nvSpPr>
          <p:spPr>
            <a:xfrm rot="5400000">
              <a:off x="27239760" y="37332000"/>
              <a:ext cx="71280" cy="1000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88" name="Rechteck 595"/>
            <p:cNvSpPr/>
            <p:nvPr/>
          </p:nvSpPr>
          <p:spPr>
            <a:xfrm rot="5400000">
              <a:off x="27358920" y="37332000"/>
              <a:ext cx="71280" cy="1000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89" name="Rechteck 596"/>
            <p:cNvSpPr/>
            <p:nvPr/>
          </p:nvSpPr>
          <p:spPr>
            <a:xfrm rot="5400000">
              <a:off x="27478080" y="37332000"/>
              <a:ext cx="71280" cy="1000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392" name="Gruppieren 586"/>
          <p:cNvGrpSpPr/>
          <p:nvPr/>
        </p:nvGrpSpPr>
        <p:grpSpPr>
          <a:xfrm>
            <a:off x="27192960" y="37988223"/>
            <a:ext cx="525600" cy="125280"/>
            <a:chOff x="27192960" y="38015640"/>
            <a:chExt cx="525600" cy="125280"/>
          </a:xfrm>
        </p:grpSpPr>
        <p:sp>
          <p:nvSpPr>
            <p:cNvPr id="393" name="Rechteck 587"/>
            <p:cNvSpPr/>
            <p:nvPr/>
          </p:nvSpPr>
          <p:spPr>
            <a:xfrm rot="5400000">
              <a:off x="27393120" y="37815480"/>
              <a:ext cx="125280" cy="525600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94" name="Rechteck 588"/>
            <p:cNvSpPr/>
            <p:nvPr/>
          </p:nvSpPr>
          <p:spPr>
            <a:xfrm rot="5400000">
              <a:off x="27239760" y="38027520"/>
              <a:ext cx="71280" cy="1000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95" name="Rechteck 589"/>
            <p:cNvSpPr/>
            <p:nvPr/>
          </p:nvSpPr>
          <p:spPr>
            <a:xfrm rot="5400000">
              <a:off x="27358920" y="38027520"/>
              <a:ext cx="71280" cy="1000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96" name="Rechteck 590"/>
            <p:cNvSpPr/>
            <p:nvPr/>
          </p:nvSpPr>
          <p:spPr>
            <a:xfrm rot="5400000">
              <a:off x="27478080" y="38027520"/>
              <a:ext cx="71280" cy="1000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399" name="Gruppieren 581"/>
          <p:cNvGrpSpPr/>
          <p:nvPr/>
        </p:nvGrpSpPr>
        <p:grpSpPr>
          <a:xfrm>
            <a:off x="27192960" y="35306586"/>
            <a:ext cx="525600" cy="125280"/>
            <a:chOff x="27192960" y="35849880"/>
            <a:chExt cx="525600" cy="125280"/>
          </a:xfrm>
        </p:grpSpPr>
        <p:sp>
          <p:nvSpPr>
            <p:cNvPr id="400" name="Rechteck 582"/>
            <p:cNvSpPr/>
            <p:nvPr/>
          </p:nvSpPr>
          <p:spPr>
            <a:xfrm rot="5400000">
              <a:off x="27393120" y="35649720"/>
              <a:ext cx="125280" cy="5256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0000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401" name="Rechteck 583"/>
            <p:cNvSpPr/>
            <p:nvPr/>
          </p:nvSpPr>
          <p:spPr>
            <a:xfrm rot="5400000">
              <a:off x="27239760" y="35861760"/>
              <a:ext cx="71280" cy="1000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402" name="Rechteck 584"/>
            <p:cNvSpPr/>
            <p:nvPr/>
          </p:nvSpPr>
          <p:spPr>
            <a:xfrm rot="5400000">
              <a:off x="27358920" y="35861760"/>
              <a:ext cx="71280" cy="1000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405" name="Gruppieren 576"/>
          <p:cNvGrpSpPr/>
          <p:nvPr/>
        </p:nvGrpSpPr>
        <p:grpSpPr>
          <a:xfrm>
            <a:off x="27192960" y="34611850"/>
            <a:ext cx="525600" cy="125280"/>
            <a:chOff x="27192960" y="35164080"/>
            <a:chExt cx="525600" cy="125280"/>
          </a:xfrm>
        </p:grpSpPr>
        <p:sp>
          <p:nvSpPr>
            <p:cNvPr id="406" name="Rechteck 577"/>
            <p:cNvSpPr/>
            <p:nvPr/>
          </p:nvSpPr>
          <p:spPr>
            <a:xfrm rot="5400000">
              <a:off x="27393120" y="34963920"/>
              <a:ext cx="125280" cy="5256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0000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407" name="Rechteck 578"/>
            <p:cNvSpPr/>
            <p:nvPr/>
          </p:nvSpPr>
          <p:spPr>
            <a:xfrm rot="5400000">
              <a:off x="27239760" y="35176320"/>
              <a:ext cx="71280" cy="1000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408" name="Rechteck 579"/>
            <p:cNvSpPr/>
            <p:nvPr/>
          </p:nvSpPr>
          <p:spPr>
            <a:xfrm rot="5400000">
              <a:off x="27358920" y="35176320"/>
              <a:ext cx="71280" cy="1000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411" name="Gruppieren 571"/>
          <p:cNvGrpSpPr/>
          <p:nvPr/>
        </p:nvGrpSpPr>
        <p:grpSpPr>
          <a:xfrm>
            <a:off x="27192960" y="33911520"/>
            <a:ext cx="525600" cy="125280"/>
            <a:chOff x="27192960" y="34314840"/>
            <a:chExt cx="525600" cy="125280"/>
          </a:xfrm>
        </p:grpSpPr>
        <p:sp>
          <p:nvSpPr>
            <p:cNvPr id="412" name="Rechteck 572"/>
            <p:cNvSpPr/>
            <p:nvPr/>
          </p:nvSpPr>
          <p:spPr>
            <a:xfrm rot="5400000">
              <a:off x="27393120" y="34114680"/>
              <a:ext cx="125280" cy="5256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0000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413" name="Rechteck 573"/>
            <p:cNvSpPr/>
            <p:nvPr/>
          </p:nvSpPr>
          <p:spPr>
            <a:xfrm rot="5400000">
              <a:off x="27239760" y="34327080"/>
              <a:ext cx="71280" cy="1000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414" name="Rechteck 574"/>
            <p:cNvSpPr/>
            <p:nvPr/>
          </p:nvSpPr>
          <p:spPr>
            <a:xfrm rot="5400000">
              <a:off x="27358920" y="34327080"/>
              <a:ext cx="71280" cy="1000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417" name="Gruppieren 566"/>
          <p:cNvGrpSpPr/>
          <p:nvPr/>
        </p:nvGrpSpPr>
        <p:grpSpPr>
          <a:xfrm>
            <a:off x="27192960" y="27262821"/>
            <a:ext cx="525600" cy="125280"/>
            <a:chOff x="27192960" y="27293400"/>
            <a:chExt cx="525600" cy="125280"/>
          </a:xfrm>
        </p:grpSpPr>
        <p:sp>
          <p:nvSpPr>
            <p:cNvPr id="418" name="Rechteck 567"/>
            <p:cNvSpPr/>
            <p:nvPr/>
          </p:nvSpPr>
          <p:spPr>
            <a:xfrm rot="5400000">
              <a:off x="27393120" y="27093240"/>
              <a:ext cx="125280" cy="5256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0000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419" name="Rechteck 568"/>
            <p:cNvSpPr/>
            <p:nvPr/>
          </p:nvSpPr>
          <p:spPr>
            <a:xfrm rot="5400000">
              <a:off x="27239760" y="27305640"/>
              <a:ext cx="71280" cy="1000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420" name="Rechteck 569"/>
            <p:cNvSpPr/>
            <p:nvPr/>
          </p:nvSpPr>
          <p:spPr>
            <a:xfrm rot="5400000">
              <a:off x="27358920" y="27305640"/>
              <a:ext cx="71280" cy="1000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423" name="Gruppieren 561"/>
          <p:cNvGrpSpPr/>
          <p:nvPr/>
        </p:nvGrpSpPr>
        <p:grpSpPr>
          <a:xfrm>
            <a:off x="27192960" y="27963506"/>
            <a:ext cx="525600" cy="125280"/>
            <a:chOff x="27192960" y="27925200"/>
            <a:chExt cx="525600" cy="125280"/>
          </a:xfrm>
        </p:grpSpPr>
        <p:sp>
          <p:nvSpPr>
            <p:cNvPr id="424" name="Rechteck 562"/>
            <p:cNvSpPr/>
            <p:nvPr/>
          </p:nvSpPr>
          <p:spPr>
            <a:xfrm rot="5400000">
              <a:off x="27393120" y="27725040"/>
              <a:ext cx="125280" cy="5256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0000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425" name="Rechteck 563"/>
            <p:cNvSpPr/>
            <p:nvPr/>
          </p:nvSpPr>
          <p:spPr>
            <a:xfrm rot="5400000">
              <a:off x="27239760" y="27937080"/>
              <a:ext cx="71280" cy="1000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426" name="Rechteck 564"/>
            <p:cNvSpPr/>
            <p:nvPr/>
          </p:nvSpPr>
          <p:spPr>
            <a:xfrm rot="5400000">
              <a:off x="27358920" y="27937080"/>
              <a:ext cx="71280" cy="1000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429" name="Gruppieren 556"/>
          <p:cNvGrpSpPr/>
          <p:nvPr/>
        </p:nvGrpSpPr>
        <p:grpSpPr>
          <a:xfrm>
            <a:off x="27192960" y="28514076"/>
            <a:ext cx="525600" cy="125280"/>
            <a:chOff x="27192960" y="28490400"/>
            <a:chExt cx="525600" cy="125280"/>
          </a:xfrm>
        </p:grpSpPr>
        <p:sp>
          <p:nvSpPr>
            <p:cNvPr id="430" name="Rechteck 557"/>
            <p:cNvSpPr/>
            <p:nvPr/>
          </p:nvSpPr>
          <p:spPr>
            <a:xfrm rot="5400000">
              <a:off x="27393120" y="28290240"/>
              <a:ext cx="125280" cy="5256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0000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431" name="Rechteck 558"/>
            <p:cNvSpPr/>
            <p:nvPr/>
          </p:nvSpPr>
          <p:spPr>
            <a:xfrm rot="5400000">
              <a:off x="27239760" y="28502640"/>
              <a:ext cx="71280" cy="1000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432" name="Rechteck 559"/>
            <p:cNvSpPr/>
            <p:nvPr/>
          </p:nvSpPr>
          <p:spPr>
            <a:xfrm rot="5400000">
              <a:off x="27358920" y="28502640"/>
              <a:ext cx="71280" cy="1000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434" name="Textfeld 645"/>
          <p:cNvSpPr/>
          <p:nvPr/>
        </p:nvSpPr>
        <p:spPr>
          <a:xfrm>
            <a:off x="22318763" y="13065573"/>
            <a:ext cx="6893640" cy="175287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de-DE" sz="3600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Regelmäßiger</a:t>
            </a:r>
            <a:r>
              <a:rPr lang="de-DE" sz="3600" b="1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 interdiszipli-närer</a:t>
            </a:r>
            <a:r>
              <a:rPr lang="de-DE" sz="3600" b="0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 Austausch zur </a:t>
            </a:r>
            <a:r>
              <a:rPr lang="de-DE" sz="3600" b="1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daten-bezogenen</a:t>
            </a:r>
            <a:r>
              <a:rPr lang="de-DE" sz="3600" b="0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 Koordination</a:t>
            </a:r>
            <a:endParaRPr lang="de-DE" sz="36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433" name="Textfeld 643"/>
          <p:cNvSpPr/>
          <p:nvPr/>
        </p:nvSpPr>
        <p:spPr>
          <a:xfrm>
            <a:off x="22318763" y="9839168"/>
            <a:ext cx="6995520" cy="1753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de-DE" sz="3600" b="0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Organisation von </a:t>
            </a:r>
            <a:r>
              <a:rPr lang="de-DE" sz="3600" b="1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Workshops</a:t>
            </a:r>
            <a:endParaRPr lang="de-DE" sz="36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lang="de-DE" sz="3600" b="0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zum </a:t>
            </a:r>
            <a:r>
              <a:rPr lang="de-DE" sz="3600" b="1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Forschungsdaten-management</a:t>
            </a:r>
            <a:r>
              <a:rPr lang="de-DE" sz="3600" b="0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 für die FOR</a:t>
            </a:r>
            <a:endParaRPr lang="de-DE" sz="36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grpSp>
        <p:nvGrpSpPr>
          <p:cNvPr id="435" name="Gruppieren 680"/>
          <p:cNvGrpSpPr/>
          <p:nvPr/>
        </p:nvGrpSpPr>
        <p:grpSpPr>
          <a:xfrm>
            <a:off x="21087360" y="38748240"/>
            <a:ext cx="1368720" cy="276120"/>
            <a:chOff x="21087360" y="38748240"/>
            <a:chExt cx="1368720" cy="276120"/>
          </a:xfrm>
        </p:grpSpPr>
        <p:grpSp>
          <p:nvGrpSpPr>
            <p:cNvPr id="436" name="Gruppieren 669"/>
            <p:cNvGrpSpPr/>
            <p:nvPr/>
          </p:nvGrpSpPr>
          <p:grpSpPr>
            <a:xfrm>
              <a:off x="21087360" y="38821320"/>
              <a:ext cx="525600" cy="125280"/>
              <a:chOff x="21087360" y="38821320"/>
              <a:chExt cx="525600" cy="125280"/>
            </a:xfrm>
          </p:grpSpPr>
          <p:sp>
            <p:nvSpPr>
              <p:cNvPr id="437" name="Rechteck 670"/>
              <p:cNvSpPr/>
              <p:nvPr/>
            </p:nvSpPr>
            <p:spPr>
              <a:xfrm rot="5400000">
                <a:off x="21287520" y="38621160"/>
                <a:ext cx="125280" cy="525600"/>
              </a:xfrm>
              <a:prstGeom prst="rect">
                <a:avLst/>
              </a:prstGeom>
              <a:noFill/>
              <a:ln w="28575">
                <a:solidFill>
                  <a:srgbClr val="000000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</a:pPr>
                <a:endParaRPr lang="de-DE" sz="1800" b="0" u="none" strike="noStrike" dirty="0">
                  <a:solidFill>
                    <a:schemeClr val="lt1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438" name="Rechteck 672"/>
              <p:cNvSpPr/>
              <p:nvPr/>
            </p:nvSpPr>
            <p:spPr>
              <a:xfrm rot="5400000">
                <a:off x="21134160" y="38833560"/>
                <a:ext cx="71280" cy="10008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</a:pPr>
                <a:endParaRPr lang="de-DE" sz="1800" b="0" u="none" strike="noStrike" dirty="0">
                  <a:solidFill>
                    <a:schemeClr val="lt1"/>
                  </a:solidFill>
                  <a:effectLst/>
                  <a:uFillTx/>
                  <a:latin typeface="Arial"/>
                </a:endParaRPr>
              </a:p>
            </p:txBody>
          </p:sp>
        </p:grpSp>
        <p:sp>
          <p:nvSpPr>
            <p:cNvPr id="439" name="Textfeld 676"/>
            <p:cNvSpPr/>
            <p:nvPr/>
          </p:nvSpPr>
          <p:spPr>
            <a:xfrm>
              <a:off x="21605040" y="38748240"/>
              <a:ext cx="851040" cy="276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de-DE" sz="1200" b="0" u="none" strike="noStrike" dirty="0">
                  <a:solidFill>
                    <a:schemeClr val="dk1"/>
                  </a:solidFill>
                  <a:effectLst/>
                  <a:uFillTx/>
                  <a:latin typeface="Arial"/>
                </a:rPr>
                <a:t>&lt; 50 MB</a:t>
              </a:r>
              <a:endParaRPr lang="de-DE" sz="1200" b="0" u="none" strike="noStrike" dirty="0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</p:grpSp>
      <p:grpSp>
        <p:nvGrpSpPr>
          <p:cNvPr id="440" name="Gruppieren 681"/>
          <p:cNvGrpSpPr/>
          <p:nvPr/>
        </p:nvGrpSpPr>
        <p:grpSpPr>
          <a:xfrm>
            <a:off x="22606560" y="38748240"/>
            <a:ext cx="1367280" cy="276120"/>
            <a:chOff x="22606560" y="38748240"/>
            <a:chExt cx="1367280" cy="276120"/>
          </a:xfrm>
        </p:grpSpPr>
        <p:grpSp>
          <p:nvGrpSpPr>
            <p:cNvPr id="441" name="Gruppieren 663"/>
            <p:cNvGrpSpPr/>
            <p:nvPr/>
          </p:nvGrpSpPr>
          <p:grpSpPr>
            <a:xfrm>
              <a:off x="22606560" y="38819160"/>
              <a:ext cx="525600" cy="125280"/>
              <a:chOff x="22606560" y="38819160"/>
              <a:chExt cx="525600" cy="125280"/>
            </a:xfrm>
          </p:grpSpPr>
          <p:sp>
            <p:nvSpPr>
              <p:cNvPr id="442" name="Rechteck 664"/>
              <p:cNvSpPr/>
              <p:nvPr/>
            </p:nvSpPr>
            <p:spPr>
              <a:xfrm rot="5400000">
                <a:off x="22806720" y="38619000"/>
                <a:ext cx="125280" cy="525600"/>
              </a:xfrm>
              <a:prstGeom prst="rect">
                <a:avLst/>
              </a:prstGeom>
              <a:noFill/>
              <a:ln w="28575">
                <a:solidFill>
                  <a:srgbClr val="000000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</a:pPr>
                <a:endParaRPr lang="de-DE" sz="1800" b="0" u="none" strike="noStrike" dirty="0">
                  <a:solidFill>
                    <a:schemeClr val="lt1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443" name="Rechteck 666"/>
              <p:cNvSpPr/>
              <p:nvPr/>
            </p:nvSpPr>
            <p:spPr>
              <a:xfrm rot="5400000">
                <a:off x="22653000" y="38831040"/>
                <a:ext cx="71280" cy="10008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</a:pPr>
                <a:endParaRPr lang="de-DE" sz="1800" b="0" u="none" strike="noStrike" dirty="0">
                  <a:solidFill>
                    <a:schemeClr val="lt1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444" name="Rechteck 667"/>
              <p:cNvSpPr/>
              <p:nvPr/>
            </p:nvSpPr>
            <p:spPr>
              <a:xfrm rot="5400000">
                <a:off x="22772520" y="38831040"/>
                <a:ext cx="71280" cy="10008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</a:pPr>
                <a:endParaRPr lang="de-DE" sz="1800" b="0" u="none" strike="noStrike" dirty="0">
                  <a:solidFill>
                    <a:schemeClr val="lt1"/>
                  </a:solidFill>
                  <a:effectLst/>
                  <a:uFillTx/>
                  <a:latin typeface="Arial"/>
                </a:endParaRPr>
              </a:p>
            </p:txBody>
          </p:sp>
        </p:grpSp>
        <p:sp>
          <p:nvSpPr>
            <p:cNvPr id="445" name="Textfeld 677"/>
            <p:cNvSpPr/>
            <p:nvPr/>
          </p:nvSpPr>
          <p:spPr>
            <a:xfrm>
              <a:off x="23123880" y="38748240"/>
              <a:ext cx="849960" cy="276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de-DE" sz="1200" b="0" u="none" strike="noStrike" dirty="0">
                  <a:solidFill>
                    <a:schemeClr val="dk1"/>
                  </a:solidFill>
                  <a:effectLst/>
                  <a:uFillTx/>
                  <a:latin typeface="Arial"/>
                </a:rPr>
                <a:t>&gt; 50 MB</a:t>
              </a:r>
              <a:endParaRPr lang="de-DE" sz="1200" b="0" u="none" strike="noStrike" dirty="0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</p:grpSp>
      <p:grpSp>
        <p:nvGrpSpPr>
          <p:cNvPr id="446" name="Gruppieren 682"/>
          <p:cNvGrpSpPr/>
          <p:nvPr/>
        </p:nvGrpSpPr>
        <p:grpSpPr>
          <a:xfrm>
            <a:off x="24124320" y="38748240"/>
            <a:ext cx="1367640" cy="276120"/>
            <a:chOff x="24124320" y="38748240"/>
            <a:chExt cx="1367640" cy="276120"/>
          </a:xfrm>
        </p:grpSpPr>
        <p:grpSp>
          <p:nvGrpSpPr>
            <p:cNvPr id="447" name="Gruppieren 657"/>
            <p:cNvGrpSpPr/>
            <p:nvPr/>
          </p:nvGrpSpPr>
          <p:grpSpPr>
            <a:xfrm>
              <a:off x="24124320" y="38816640"/>
              <a:ext cx="525600" cy="125280"/>
              <a:chOff x="24124320" y="38816640"/>
              <a:chExt cx="525600" cy="125280"/>
            </a:xfrm>
          </p:grpSpPr>
          <p:sp>
            <p:nvSpPr>
              <p:cNvPr id="448" name="Rechteck 658"/>
              <p:cNvSpPr/>
              <p:nvPr/>
            </p:nvSpPr>
            <p:spPr>
              <a:xfrm rot="5400000">
                <a:off x="24324480" y="38616480"/>
                <a:ext cx="125280" cy="525600"/>
              </a:xfrm>
              <a:prstGeom prst="rect">
                <a:avLst/>
              </a:prstGeom>
              <a:noFill/>
              <a:ln w="28575">
                <a:solidFill>
                  <a:srgbClr val="000000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</a:pPr>
                <a:endParaRPr lang="de-DE" sz="1800" b="0" u="none" strike="noStrike" dirty="0">
                  <a:solidFill>
                    <a:schemeClr val="lt1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449" name="Rechteck 660"/>
              <p:cNvSpPr/>
              <p:nvPr/>
            </p:nvSpPr>
            <p:spPr>
              <a:xfrm rot="5400000">
                <a:off x="24171120" y="38828880"/>
                <a:ext cx="71280" cy="10008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</a:pPr>
                <a:endParaRPr lang="de-DE" sz="1800" b="0" u="none" strike="noStrike" dirty="0">
                  <a:solidFill>
                    <a:schemeClr val="lt1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450" name="Rechteck 661"/>
              <p:cNvSpPr/>
              <p:nvPr/>
            </p:nvSpPr>
            <p:spPr>
              <a:xfrm rot="5400000">
                <a:off x="24290280" y="38828880"/>
                <a:ext cx="71280" cy="10008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</a:pPr>
                <a:endParaRPr lang="de-DE" sz="1800" b="0" u="none" strike="noStrike" dirty="0">
                  <a:solidFill>
                    <a:schemeClr val="lt1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451" name="Rechteck 662"/>
              <p:cNvSpPr/>
              <p:nvPr/>
            </p:nvSpPr>
            <p:spPr>
              <a:xfrm rot="5400000">
                <a:off x="24409440" y="38828880"/>
                <a:ext cx="71280" cy="10008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</a:pPr>
                <a:endParaRPr lang="de-DE" sz="1800" b="0" u="none" strike="noStrike" dirty="0">
                  <a:solidFill>
                    <a:schemeClr val="lt1"/>
                  </a:solidFill>
                  <a:effectLst/>
                  <a:uFillTx/>
                  <a:latin typeface="Arial"/>
                </a:endParaRPr>
              </a:p>
            </p:txBody>
          </p:sp>
        </p:grpSp>
        <p:sp>
          <p:nvSpPr>
            <p:cNvPr id="452" name="Textfeld 678"/>
            <p:cNvSpPr/>
            <p:nvPr/>
          </p:nvSpPr>
          <p:spPr>
            <a:xfrm>
              <a:off x="24642000" y="38748240"/>
              <a:ext cx="849960" cy="276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de-DE" sz="1200" b="0" u="none" strike="noStrike" dirty="0">
                  <a:solidFill>
                    <a:schemeClr val="dk1"/>
                  </a:solidFill>
                  <a:effectLst/>
                  <a:uFillTx/>
                  <a:latin typeface="Arial"/>
                </a:rPr>
                <a:t>&gt; 200 MB</a:t>
              </a:r>
              <a:endParaRPr lang="de-DE" sz="1200" b="0" u="none" strike="noStrike" dirty="0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</p:grpSp>
      <p:grpSp>
        <p:nvGrpSpPr>
          <p:cNvPr id="453" name="Gruppieren 683"/>
          <p:cNvGrpSpPr/>
          <p:nvPr/>
        </p:nvGrpSpPr>
        <p:grpSpPr>
          <a:xfrm>
            <a:off x="25642440" y="38748240"/>
            <a:ext cx="1368360" cy="276120"/>
            <a:chOff x="25642440" y="38748240"/>
            <a:chExt cx="1368360" cy="276120"/>
          </a:xfrm>
        </p:grpSpPr>
        <p:grpSp>
          <p:nvGrpSpPr>
            <p:cNvPr id="454" name="Gruppieren 344"/>
            <p:cNvGrpSpPr/>
            <p:nvPr/>
          </p:nvGrpSpPr>
          <p:grpSpPr>
            <a:xfrm>
              <a:off x="25642440" y="38814480"/>
              <a:ext cx="525600" cy="125280"/>
              <a:chOff x="25642440" y="38814480"/>
              <a:chExt cx="525600" cy="125280"/>
            </a:xfrm>
          </p:grpSpPr>
          <p:sp>
            <p:nvSpPr>
              <p:cNvPr id="455" name="Rechteck 345"/>
              <p:cNvSpPr/>
              <p:nvPr/>
            </p:nvSpPr>
            <p:spPr>
              <a:xfrm rot="5400000">
                <a:off x="25842600" y="38614320"/>
                <a:ext cx="125280" cy="525600"/>
              </a:xfrm>
              <a:prstGeom prst="rect">
                <a:avLst/>
              </a:prstGeom>
              <a:noFill/>
              <a:ln w="28575">
                <a:solidFill>
                  <a:srgbClr val="000000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</a:pPr>
                <a:endParaRPr lang="de-DE" sz="1800" b="0" u="none" strike="noStrike" dirty="0">
                  <a:solidFill>
                    <a:schemeClr val="lt1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456" name="Rechteck 346"/>
              <p:cNvSpPr/>
              <p:nvPr/>
            </p:nvSpPr>
            <p:spPr>
              <a:xfrm rot="5400000">
                <a:off x="26046720" y="38826720"/>
                <a:ext cx="71280" cy="10008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</a:pPr>
                <a:endParaRPr lang="de-DE" sz="1800" b="0" u="none" strike="noStrike" dirty="0">
                  <a:solidFill>
                    <a:schemeClr val="lt1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457" name="Rechteck 347"/>
              <p:cNvSpPr/>
              <p:nvPr/>
            </p:nvSpPr>
            <p:spPr>
              <a:xfrm rot="5400000">
                <a:off x="25688880" y="38826360"/>
                <a:ext cx="71280" cy="10008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</a:pPr>
                <a:endParaRPr lang="de-DE" sz="1800" b="0" u="none" strike="noStrike" dirty="0">
                  <a:solidFill>
                    <a:schemeClr val="lt1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458" name="Rechteck 348"/>
              <p:cNvSpPr/>
              <p:nvPr/>
            </p:nvSpPr>
            <p:spPr>
              <a:xfrm rot="5400000">
                <a:off x="25808400" y="38826360"/>
                <a:ext cx="71280" cy="10008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</a:pPr>
                <a:endParaRPr lang="de-DE" sz="1800" b="0" u="none" strike="noStrike" dirty="0">
                  <a:solidFill>
                    <a:schemeClr val="lt1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459" name="Rechteck 349"/>
              <p:cNvSpPr/>
              <p:nvPr/>
            </p:nvSpPr>
            <p:spPr>
              <a:xfrm rot="5400000">
                <a:off x="25927560" y="38826360"/>
                <a:ext cx="71280" cy="10008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</a:pPr>
                <a:endParaRPr lang="de-DE" sz="1800" b="0" u="none" strike="noStrike" dirty="0">
                  <a:solidFill>
                    <a:schemeClr val="lt1"/>
                  </a:solidFill>
                  <a:effectLst/>
                  <a:uFillTx/>
                  <a:latin typeface="Arial"/>
                </a:endParaRPr>
              </a:p>
            </p:txBody>
          </p:sp>
        </p:grpSp>
        <p:sp>
          <p:nvSpPr>
            <p:cNvPr id="460" name="Textfeld 679"/>
            <p:cNvSpPr/>
            <p:nvPr/>
          </p:nvSpPr>
          <p:spPr>
            <a:xfrm>
              <a:off x="26159760" y="38748240"/>
              <a:ext cx="851040" cy="276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de-DE" sz="1200" b="0" u="none" strike="noStrike" dirty="0">
                  <a:solidFill>
                    <a:schemeClr val="dk1"/>
                  </a:solidFill>
                  <a:effectLst/>
                  <a:uFillTx/>
                  <a:latin typeface="Arial"/>
                </a:rPr>
                <a:t>&gt; 5 GB</a:t>
              </a:r>
              <a:endParaRPr lang="de-DE" sz="1200" b="0" u="none" strike="noStrike" dirty="0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</p:grpSp>
      <p:grpSp>
        <p:nvGrpSpPr>
          <p:cNvPr id="463" name="Gruppieren 394">
            <a:extLst>
              <a:ext uri="{FF2B5EF4-FFF2-40B4-BE49-F238E27FC236}">
                <a16:creationId xmlns:a16="http://schemas.microsoft.com/office/drawing/2014/main" id="{D459617B-304F-4A6B-82B5-79E1005C8830}"/>
              </a:ext>
            </a:extLst>
          </p:cNvPr>
          <p:cNvGrpSpPr/>
          <p:nvPr/>
        </p:nvGrpSpPr>
        <p:grpSpPr>
          <a:xfrm>
            <a:off x="9009210" y="38315520"/>
            <a:ext cx="525600" cy="125280"/>
            <a:chOff x="8913960" y="29535480"/>
            <a:chExt cx="525600" cy="125280"/>
          </a:xfrm>
        </p:grpSpPr>
        <p:sp>
          <p:nvSpPr>
            <p:cNvPr id="464" name="Rechteck 395">
              <a:extLst>
                <a:ext uri="{FF2B5EF4-FFF2-40B4-BE49-F238E27FC236}">
                  <a16:creationId xmlns:a16="http://schemas.microsoft.com/office/drawing/2014/main" id="{3F467271-4193-4639-B4E1-40B24BD169B7}"/>
                </a:ext>
              </a:extLst>
            </p:cNvPr>
            <p:cNvSpPr/>
            <p:nvPr/>
          </p:nvSpPr>
          <p:spPr>
            <a:xfrm rot="5400000">
              <a:off x="9114120" y="29335320"/>
              <a:ext cx="125280" cy="5256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0000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465" name="Rechteck 396">
              <a:extLst>
                <a:ext uri="{FF2B5EF4-FFF2-40B4-BE49-F238E27FC236}">
                  <a16:creationId xmlns:a16="http://schemas.microsoft.com/office/drawing/2014/main" id="{877DA3F9-53BC-425C-9ABE-339AF3799F7E}"/>
                </a:ext>
              </a:extLst>
            </p:cNvPr>
            <p:cNvSpPr/>
            <p:nvPr/>
          </p:nvSpPr>
          <p:spPr>
            <a:xfrm rot="5400000">
              <a:off x="8960760" y="29547720"/>
              <a:ext cx="71280" cy="1000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466" name="Rechteck 397">
              <a:extLst>
                <a:ext uri="{FF2B5EF4-FFF2-40B4-BE49-F238E27FC236}">
                  <a16:creationId xmlns:a16="http://schemas.microsoft.com/office/drawing/2014/main" id="{6E28810F-0F76-49B1-83BB-FC13FEC21536}"/>
                </a:ext>
              </a:extLst>
            </p:cNvPr>
            <p:cNvSpPr/>
            <p:nvPr/>
          </p:nvSpPr>
          <p:spPr>
            <a:xfrm rot="5400000">
              <a:off x="9079920" y="29547720"/>
              <a:ext cx="71280" cy="1000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467" name="Rechteck 398">
              <a:extLst>
                <a:ext uri="{FF2B5EF4-FFF2-40B4-BE49-F238E27FC236}">
                  <a16:creationId xmlns:a16="http://schemas.microsoft.com/office/drawing/2014/main" id="{F0F26479-3BBC-4B59-A1AF-833CC3A4F510}"/>
                </a:ext>
              </a:extLst>
            </p:cNvPr>
            <p:cNvSpPr/>
            <p:nvPr/>
          </p:nvSpPr>
          <p:spPr>
            <a:xfrm rot="5400000">
              <a:off x="9199080" y="29547720"/>
              <a:ext cx="71280" cy="1000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864E6FE4-7131-91F1-A1F4-FD05C5777701}"/>
              </a:ext>
            </a:extLst>
          </p:cNvPr>
          <p:cNvGrpSpPr/>
          <p:nvPr/>
        </p:nvGrpSpPr>
        <p:grpSpPr>
          <a:xfrm>
            <a:off x="18283234" y="37741424"/>
            <a:ext cx="525600" cy="125280"/>
            <a:chOff x="18275739" y="37965057"/>
            <a:chExt cx="525600" cy="125280"/>
          </a:xfrm>
        </p:grpSpPr>
        <p:sp>
          <p:nvSpPr>
            <p:cNvPr id="8" name="Rechteck 464">
              <a:extLst>
                <a:ext uri="{FF2B5EF4-FFF2-40B4-BE49-F238E27FC236}">
                  <a16:creationId xmlns:a16="http://schemas.microsoft.com/office/drawing/2014/main" id="{C240CB8F-5222-1F8E-454F-C6B24174BB18}"/>
                </a:ext>
              </a:extLst>
            </p:cNvPr>
            <p:cNvSpPr/>
            <p:nvPr/>
          </p:nvSpPr>
          <p:spPr>
            <a:xfrm rot="5400000">
              <a:off x="18475899" y="37764897"/>
              <a:ext cx="125280" cy="5256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0000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9" name="Rechteck 465">
              <a:extLst>
                <a:ext uri="{FF2B5EF4-FFF2-40B4-BE49-F238E27FC236}">
                  <a16:creationId xmlns:a16="http://schemas.microsoft.com/office/drawing/2014/main" id="{6147ABD8-D2E8-082A-FEE2-A226D199FCCA}"/>
                </a:ext>
              </a:extLst>
            </p:cNvPr>
            <p:cNvSpPr/>
            <p:nvPr/>
          </p:nvSpPr>
          <p:spPr>
            <a:xfrm rot="5400000">
              <a:off x="18322179" y="37976937"/>
              <a:ext cx="71280" cy="1000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21" name="Gruppieren 410">
            <a:extLst>
              <a:ext uri="{FF2B5EF4-FFF2-40B4-BE49-F238E27FC236}">
                <a16:creationId xmlns:a16="http://schemas.microsoft.com/office/drawing/2014/main" id="{CEE743E7-75E5-D3A4-7DB4-D4A803ECD749}"/>
              </a:ext>
            </a:extLst>
          </p:cNvPr>
          <p:cNvGrpSpPr/>
          <p:nvPr/>
        </p:nvGrpSpPr>
        <p:grpSpPr>
          <a:xfrm>
            <a:off x="8950535" y="28380880"/>
            <a:ext cx="525600" cy="125280"/>
            <a:chOff x="8941320" y="28519560"/>
            <a:chExt cx="525600" cy="125280"/>
          </a:xfrm>
        </p:grpSpPr>
        <p:sp>
          <p:nvSpPr>
            <p:cNvPr id="22" name="Rechteck 411">
              <a:extLst>
                <a:ext uri="{FF2B5EF4-FFF2-40B4-BE49-F238E27FC236}">
                  <a16:creationId xmlns:a16="http://schemas.microsoft.com/office/drawing/2014/main" id="{A10BE78C-3B91-A7B4-6D99-90F7A21858F9}"/>
                </a:ext>
              </a:extLst>
            </p:cNvPr>
            <p:cNvSpPr/>
            <p:nvPr/>
          </p:nvSpPr>
          <p:spPr>
            <a:xfrm rot="5400000">
              <a:off x="9141480" y="28319400"/>
              <a:ext cx="125280" cy="5256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0000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3" name="Rechteck 412">
              <a:extLst>
                <a:ext uri="{FF2B5EF4-FFF2-40B4-BE49-F238E27FC236}">
                  <a16:creationId xmlns:a16="http://schemas.microsoft.com/office/drawing/2014/main" id="{BB42A3F5-241E-546D-0E13-A932E5FA7F1E}"/>
                </a:ext>
              </a:extLst>
            </p:cNvPr>
            <p:cNvSpPr/>
            <p:nvPr/>
          </p:nvSpPr>
          <p:spPr>
            <a:xfrm rot="5400000">
              <a:off x="8987760" y="28531440"/>
              <a:ext cx="71280" cy="1000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4" name="Rechteck 413">
              <a:extLst>
                <a:ext uri="{FF2B5EF4-FFF2-40B4-BE49-F238E27FC236}">
                  <a16:creationId xmlns:a16="http://schemas.microsoft.com/office/drawing/2014/main" id="{5472C955-3FBD-DE75-2F3C-42F1EED89E60}"/>
                </a:ext>
              </a:extLst>
            </p:cNvPr>
            <p:cNvSpPr/>
            <p:nvPr/>
          </p:nvSpPr>
          <p:spPr>
            <a:xfrm rot="5400000">
              <a:off x="9106920" y="28531440"/>
              <a:ext cx="71280" cy="1000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27" name="Textfeld 26">
            <a:extLst>
              <a:ext uri="{FF2B5EF4-FFF2-40B4-BE49-F238E27FC236}">
                <a16:creationId xmlns:a16="http://schemas.microsoft.com/office/drawing/2014/main" id="{5463D247-673B-C491-7E27-BEDC079300A9}"/>
              </a:ext>
            </a:extLst>
          </p:cNvPr>
          <p:cNvSpPr txBox="1"/>
          <p:nvPr/>
        </p:nvSpPr>
        <p:spPr>
          <a:xfrm>
            <a:off x="22881209" y="7997737"/>
            <a:ext cx="576634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de-DE" sz="3600" b="1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   F</a:t>
            </a:r>
            <a:r>
              <a:rPr lang="de-DE" sz="3600" b="0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indable     </a:t>
            </a:r>
            <a:r>
              <a:rPr lang="de-DE" sz="3600" b="1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A</a:t>
            </a:r>
            <a:r>
              <a:rPr lang="de-DE" sz="3600" b="0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ccessible </a:t>
            </a:r>
            <a:r>
              <a:rPr lang="de-DE" sz="3600" b="1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I</a:t>
            </a:r>
            <a:r>
              <a:rPr lang="de-DE" sz="3600" b="0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nteroperable     </a:t>
            </a:r>
            <a:r>
              <a:rPr lang="de-DE" sz="3600" b="1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R</a:t>
            </a:r>
            <a:r>
              <a:rPr lang="de-DE" sz="3600" b="0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eusable   </a:t>
            </a:r>
            <a:endParaRPr lang="de-DE" sz="36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grpSp>
        <p:nvGrpSpPr>
          <p:cNvPr id="28" name="Gruppieren 382">
            <a:extLst>
              <a:ext uri="{FF2B5EF4-FFF2-40B4-BE49-F238E27FC236}">
                <a16:creationId xmlns:a16="http://schemas.microsoft.com/office/drawing/2014/main" id="{A729563A-44B8-10DA-4F1A-ADD27D7AC301}"/>
              </a:ext>
            </a:extLst>
          </p:cNvPr>
          <p:cNvGrpSpPr/>
          <p:nvPr/>
        </p:nvGrpSpPr>
        <p:grpSpPr>
          <a:xfrm>
            <a:off x="8950535" y="26616120"/>
            <a:ext cx="525600" cy="125280"/>
            <a:chOff x="8913960" y="26645760"/>
            <a:chExt cx="525600" cy="125280"/>
          </a:xfrm>
        </p:grpSpPr>
        <p:sp>
          <p:nvSpPr>
            <p:cNvPr id="29" name="Rechteck 383">
              <a:extLst>
                <a:ext uri="{FF2B5EF4-FFF2-40B4-BE49-F238E27FC236}">
                  <a16:creationId xmlns:a16="http://schemas.microsoft.com/office/drawing/2014/main" id="{173666A3-A9AC-96B9-C4C5-0E57FB0C53B7}"/>
                </a:ext>
              </a:extLst>
            </p:cNvPr>
            <p:cNvSpPr/>
            <p:nvPr/>
          </p:nvSpPr>
          <p:spPr>
            <a:xfrm rot="5400000">
              <a:off x="9114120" y="26445600"/>
              <a:ext cx="125280" cy="5256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0000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0" name="Rechteck 384">
              <a:extLst>
                <a:ext uri="{FF2B5EF4-FFF2-40B4-BE49-F238E27FC236}">
                  <a16:creationId xmlns:a16="http://schemas.microsoft.com/office/drawing/2014/main" id="{FC9E1FFB-6622-F671-AF73-5CA3429842DF}"/>
                </a:ext>
              </a:extLst>
            </p:cNvPr>
            <p:cNvSpPr/>
            <p:nvPr/>
          </p:nvSpPr>
          <p:spPr>
            <a:xfrm rot="5400000">
              <a:off x="8960760" y="26658000"/>
              <a:ext cx="71280" cy="1000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1" name="Rechteck 385">
              <a:extLst>
                <a:ext uri="{FF2B5EF4-FFF2-40B4-BE49-F238E27FC236}">
                  <a16:creationId xmlns:a16="http://schemas.microsoft.com/office/drawing/2014/main" id="{F5D53B2D-799B-0ACD-4BAC-2A4FD8EF0E19}"/>
                </a:ext>
              </a:extLst>
            </p:cNvPr>
            <p:cNvSpPr/>
            <p:nvPr/>
          </p:nvSpPr>
          <p:spPr>
            <a:xfrm rot="5400000">
              <a:off x="9079920" y="26658000"/>
              <a:ext cx="71280" cy="1000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2" name="Rechteck 386">
              <a:extLst>
                <a:ext uri="{FF2B5EF4-FFF2-40B4-BE49-F238E27FC236}">
                  <a16:creationId xmlns:a16="http://schemas.microsoft.com/office/drawing/2014/main" id="{D734A30F-7DC2-2721-E000-E4E9BAB31B52}"/>
                </a:ext>
              </a:extLst>
            </p:cNvPr>
            <p:cNvSpPr/>
            <p:nvPr/>
          </p:nvSpPr>
          <p:spPr>
            <a:xfrm rot="5400000">
              <a:off x="9199080" y="26658000"/>
              <a:ext cx="71280" cy="1000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 dirty="0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B024B3B5-251A-2A4D-E0DE-899ADAEC8CC4}"/>
              </a:ext>
            </a:extLst>
          </p:cNvPr>
          <p:cNvGrpSpPr/>
          <p:nvPr/>
        </p:nvGrpSpPr>
        <p:grpSpPr>
          <a:xfrm>
            <a:off x="23647602" y="526731"/>
            <a:ext cx="6230677" cy="3673688"/>
            <a:chOff x="21826038" y="671523"/>
            <a:chExt cx="7943410" cy="4683537"/>
          </a:xfrm>
        </p:grpSpPr>
        <p:sp>
          <p:nvSpPr>
            <p:cNvPr id="38" name="Textfeld 26">
              <a:extLst>
                <a:ext uri="{FF2B5EF4-FFF2-40B4-BE49-F238E27FC236}">
                  <a16:creationId xmlns:a16="http://schemas.microsoft.com/office/drawing/2014/main" id="{8249B400-B268-FBEB-27FD-FDF16B130ECE}"/>
                </a:ext>
              </a:extLst>
            </p:cNvPr>
            <p:cNvSpPr/>
            <p:nvPr userDrawn="1"/>
          </p:nvSpPr>
          <p:spPr>
            <a:xfrm>
              <a:off x="26173983" y="1552275"/>
              <a:ext cx="3595465" cy="230687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de-DE" sz="7200" b="1" kern="1200" dirty="0">
                  <a:solidFill>
                    <a:srgbClr val="FFFFFF">
                      <a:lumMod val="50000"/>
                    </a:srgbClr>
                  </a:solidFill>
                  <a:latin typeface="Arial Rounded MT Bold" panose="020F0704030504030204" pitchFamily="34" charset="0"/>
                  <a:ea typeface="+mn-ea"/>
                  <a:cs typeface="+mn-cs"/>
                </a:rPr>
                <a:t>FOR</a:t>
              </a:r>
            </a:p>
            <a:p>
              <a:pPr defTabSz="914400">
                <a:lnSpc>
                  <a:spcPct val="100000"/>
                </a:lnSpc>
              </a:pPr>
              <a:r>
                <a:rPr lang="de-DE" sz="7200" b="1" kern="1200" dirty="0">
                  <a:solidFill>
                    <a:srgbClr val="FFFFFF">
                      <a:lumMod val="50000"/>
                    </a:srgbClr>
                  </a:solidFill>
                  <a:latin typeface="Arial Rounded MT Bold" panose="020F0704030504030204" pitchFamily="34" charset="0"/>
                  <a:ea typeface="+mn-ea"/>
                  <a:cs typeface="+mn-cs"/>
                </a:rPr>
                <a:t>5888</a:t>
              </a:r>
            </a:p>
          </p:txBody>
        </p:sp>
        <p:pic>
          <p:nvPicPr>
            <p:cNvPr id="39" name="Grafik 38">
              <a:extLst>
                <a:ext uri="{FF2B5EF4-FFF2-40B4-BE49-F238E27FC236}">
                  <a16:creationId xmlns:a16="http://schemas.microsoft.com/office/drawing/2014/main" id="{0EA4484C-96DC-9DE9-A6E9-8AB2C854DC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26038" y="671523"/>
              <a:ext cx="3912131" cy="4683537"/>
            </a:xfrm>
            <a:prstGeom prst="rect">
              <a:avLst/>
            </a:prstGeom>
          </p:spPr>
        </p:pic>
      </p:grpSp>
      <p:sp>
        <p:nvSpPr>
          <p:cNvPr id="18" name="Textfeld 48">
            <a:extLst>
              <a:ext uri="{FF2B5EF4-FFF2-40B4-BE49-F238E27FC236}">
                <a16:creationId xmlns:a16="http://schemas.microsoft.com/office/drawing/2014/main" id="{699C7210-D29A-2247-0F1F-040DEA08AD8F}"/>
              </a:ext>
            </a:extLst>
          </p:cNvPr>
          <p:cNvSpPr/>
          <p:nvPr/>
        </p:nvSpPr>
        <p:spPr>
          <a:xfrm rot="3458991">
            <a:off x="16344735" y="10222577"/>
            <a:ext cx="6587640" cy="6448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de-DE" sz="3600" b="0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Datenmanagementpläne</a:t>
            </a:r>
            <a:endParaRPr lang="de-DE" sz="36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9" name="Eckige Klammer rechts 18">
            <a:extLst>
              <a:ext uri="{FF2B5EF4-FFF2-40B4-BE49-F238E27FC236}">
                <a16:creationId xmlns:a16="http://schemas.microsoft.com/office/drawing/2014/main" id="{2A6CA3BD-A715-10AF-7235-80B6A42353C7}"/>
              </a:ext>
            </a:extLst>
          </p:cNvPr>
          <p:cNvSpPr/>
          <p:nvPr/>
        </p:nvSpPr>
        <p:spPr>
          <a:xfrm rot="19624711">
            <a:off x="19195754" y="6782686"/>
            <a:ext cx="407972" cy="8700748"/>
          </a:xfrm>
          <a:prstGeom prst="rightBracket">
            <a:avLst>
              <a:gd name="adj" fmla="val 9713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0" name="Grafik 54">
            <a:extLst>
              <a:ext uri="{FF2B5EF4-FFF2-40B4-BE49-F238E27FC236}">
                <a16:creationId xmlns:a16="http://schemas.microsoft.com/office/drawing/2014/main" id="{3285C27A-B145-BAD8-E2C4-8629527B0807}"/>
              </a:ext>
            </a:extLst>
          </p:cNvPr>
          <p:cNvPicPr/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015" y="17101448"/>
            <a:ext cx="21913450" cy="810108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2_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520</Words>
  <Application>Microsoft Macintosh PowerPoint</Application>
  <PresentationFormat>Benutzerdefiniert</PresentationFormat>
  <Paragraphs>261</Paragraphs>
  <Slides>1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</vt:i4>
      </vt:variant>
    </vt:vector>
  </HeadingPairs>
  <TitlesOfParts>
    <vt:vector size="5" baseType="lpstr">
      <vt:lpstr>Arial</vt:lpstr>
      <vt:lpstr>Arial Rounded MT Bold</vt:lpstr>
      <vt:lpstr>Calibri</vt:lpstr>
      <vt:lpstr>2_Standarddesign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Wiederkehr</dc:creator>
  <dc:description/>
  <cp:lastModifiedBy>Jim Bergmann</cp:lastModifiedBy>
  <cp:revision>243</cp:revision>
  <dcterms:created xsi:type="dcterms:W3CDTF">2025-10-10T11:53:21Z</dcterms:created>
  <dcterms:modified xsi:type="dcterms:W3CDTF">2025-12-16T13:07:23Z</dcterms:modified>
  <dc:language>de-DE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1</vt:i4>
  </property>
  <property fmtid="{D5CDD505-2E9C-101B-9397-08002B2CF9AE}" pid="3" name="PresentationFormat">
    <vt:lpwstr>Benutzerdefiniert</vt:lpwstr>
  </property>
  <property fmtid="{D5CDD505-2E9C-101B-9397-08002B2CF9AE}" pid="4" name="Slides">
    <vt:i4>1</vt:i4>
  </property>
</Properties>
</file>